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439775" cy="7559675"/>
  <p:notesSz cx="6797675" cy="9926638"/>
  <p:defaultTextStyle>
    <a:defPPr>
      <a:defRPr lang="ru-RU"/>
    </a:defPPr>
    <a:lvl1pPr marL="0" algn="l" defTabSz="1007943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198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6602-ED10-4D91-8083-C320BC8A6ED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3DE9-D50A-47B0-A78B-A478817A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F6602-ED10-4D91-8083-C320BC8A6ED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3DE9-D50A-47B0-A78B-A478817A2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3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9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1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1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3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7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2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6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9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7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78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5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26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8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52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22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82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5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1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8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25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 Pavilion</dc:creator>
  <cp:lastModifiedBy>HP Pavilion</cp:lastModifiedBy>
  <cp:revision>1</cp:revision>
  <dcterms:created xsi:type="dcterms:W3CDTF">2022-10-09T15:55:44Z</dcterms:created>
  <dcterms:modified xsi:type="dcterms:W3CDTF">2022-10-09T15:55:44Z</dcterms:modified>
</cp:coreProperties>
</file>