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media/image4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1" r:id="rId2"/>
    <p:sldId id="383" r:id="rId3"/>
    <p:sldId id="295" r:id="rId4"/>
    <p:sldId id="384" r:id="rId5"/>
    <p:sldId id="387" r:id="rId6"/>
    <p:sldId id="385" r:id="rId7"/>
    <p:sldId id="313" r:id="rId8"/>
    <p:sldId id="364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10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C6D175-730D-4B22-A39E-9D13527A78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5744" y="206694"/>
            <a:ext cx="11720512" cy="6444613"/>
          </a:xfrm>
          <a:custGeom>
            <a:avLst/>
            <a:gdLst>
              <a:gd name="connsiteX0" fmla="*/ 0 w 11720512"/>
              <a:gd name="connsiteY0" fmla="*/ 0 h 6381749"/>
              <a:gd name="connsiteX1" fmla="*/ 11720512 w 11720512"/>
              <a:gd name="connsiteY1" fmla="*/ 0 h 6381749"/>
              <a:gd name="connsiteX2" fmla="*/ 11720512 w 11720512"/>
              <a:gd name="connsiteY2" fmla="*/ 6381749 h 6381749"/>
              <a:gd name="connsiteX3" fmla="*/ 0 w 11720512"/>
              <a:gd name="connsiteY3" fmla="*/ 6381749 h 638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0512" h="6381749">
                <a:moveTo>
                  <a:pt x="0" y="0"/>
                </a:moveTo>
                <a:lnTo>
                  <a:pt x="11720512" y="0"/>
                </a:lnTo>
                <a:lnTo>
                  <a:pt x="11720512" y="6381749"/>
                </a:lnTo>
                <a:lnTo>
                  <a:pt x="0" y="63817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945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EC6DA68-2EC2-47BE-BD3E-E942A21D92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2902" y="-1"/>
            <a:ext cx="3886200" cy="6093041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47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6C77AC1-8CB0-41BB-B9F2-24838551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872" y="2288456"/>
            <a:ext cx="2011680" cy="173490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9A6E3DF-B16D-469F-9D59-D9F21F316A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8840" y="4130039"/>
            <a:ext cx="1734904" cy="2011681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A85AA0E-116D-4D74-A2AF-A720B9D05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8840" y="1295402"/>
            <a:ext cx="5434012" cy="272796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924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E3E8497C-94FC-4635-A7FA-CE2D9E4F7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parallelogram">
            <a:avLst>
              <a:gd name="adj" fmla="val 99158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741F00E-C294-43BF-B9C2-5B592EE7D4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7807" y="1162050"/>
            <a:ext cx="3538622" cy="45339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chemeClr val="bg1"/>
            </a:solidFill>
          </a:ln>
          <a:effectLst>
            <a:outerShdw blurRad="1270000" dist="800100" dir="10800000" sx="80000" sy="80000" algn="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3043A-8913-4DF2-8676-64637C6F0138}"/>
              </a:ext>
            </a:extLst>
          </p:cNvPr>
          <p:cNvSpPr txBox="1"/>
          <p:nvPr userDrawn="1"/>
        </p:nvSpPr>
        <p:spPr>
          <a:xfrm rot="10800000" flipV="1">
            <a:off x="10192792" y="208279"/>
            <a:ext cx="199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0" i="0" smtClean="0">
                <a:solidFill>
                  <a:schemeClr val="bg1">
                    <a:lumMod val="85000"/>
                    <a:alpha val="6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0" i="0" dirty="0">
              <a:solidFill>
                <a:schemeClr val="bg1">
                  <a:lumMod val="85000"/>
                  <a:alpha val="6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59BED27-98A9-445F-B267-BB3C5A6B28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3320" y="769121"/>
            <a:ext cx="4385043" cy="280034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130B5D4-54C3-4EB6-A609-97CA8F1AE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3379" y="3974329"/>
            <a:ext cx="3311155" cy="21145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17EA91-0C00-47D2-9B46-9A183AA2D2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66965" y="2145625"/>
            <a:ext cx="1866898" cy="119222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A5B90E4-0096-448B-B73C-7128F7781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67461" y="4579122"/>
            <a:ext cx="1866898" cy="119222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E3F7F09-C82A-437C-B336-245741D916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67782" y="3778547"/>
            <a:ext cx="2095502" cy="133821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C8C5731-0E60-48D8-95E8-B0AFED6C18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28716" y="769122"/>
            <a:ext cx="857247" cy="827826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976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627799-FFF1-4FAC-A7FD-979096D94922}"/>
              </a:ext>
            </a:extLst>
          </p:cNvPr>
          <p:cNvSpPr/>
          <p:nvPr userDrawn="1"/>
        </p:nvSpPr>
        <p:spPr>
          <a:xfrm>
            <a:off x="0" y="0"/>
            <a:ext cx="8403771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65F215-09AB-4E2F-95E8-1CCC5F61C0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79657" y="1703809"/>
            <a:ext cx="1248228" cy="1248228"/>
          </a:xfrm>
          <a:custGeom>
            <a:avLst/>
            <a:gdLst>
              <a:gd name="connsiteX0" fmla="*/ 624114 w 1248228"/>
              <a:gd name="connsiteY0" fmla="*/ 0 h 1248228"/>
              <a:gd name="connsiteX1" fmla="*/ 1248228 w 1248228"/>
              <a:gd name="connsiteY1" fmla="*/ 624114 h 1248228"/>
              <a:gd name="connsiteX2" fmla="*/ 624114 w 1248228"/>
              <a:gd name="connsiteY2" fmla="*/ 1248228 h 1248228"/>
              <a:gd name="connsiteX3" fmla="*/ 0 w 1248228"/>
              <a:gd name="connsiteY3" fmla="*/ 624114 h 1248228"/>
              <a:gd name="connsiteX4" fmla="*/ 624114 w 1248228"/>
              <a:gd name="connsiteY4" fmla="*/ 0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1248228">
                <a:moveTo>
                  <a:pt x="624114" y="0"/>
                </a:moveTo>
                <a:cubicBezTo>
                  <a:pt x="968803" y="0"/>
                  <a:pt x="1248228" y="279425"/>
                  <a:pt x="1248228" y="624114"/>
                </a:cubicBezTo>
                <a:cubicBezTo>
                  <a:pt x="1248228" y="968803"/>
                  <a:pt x="968803" y="1248228"/>
                  <a:pt x="624114" y="1248228"/>
                </a:cubicBezTo>
                <a:cubicBezTo>
                  <a:pt x="279425" y="1248228"/>
                  <a:pt x="0" y="968803"/>
                  <a:pt x="0" y="624114"/>
                </a:cubicBezTo>
                <a:cubicBezTo>
                  <a:pt x="0" y="279425"/>
                  <a:pt x="279425" y="0"/>
                  <a:pt x="624114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51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821E05-8569-42A3-98A5-56363F126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62051" y="1695450"/>
            <a:ext cx="4191000" cy="3467102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375ECDE-D303-4CDD-AF4B-43A24FF329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8950" y="1695450"/>
            <a:ext cx="4191000" cy="3467102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32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8782796-FAC5-463D-8423-DA80B502CD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63601" y="2065020"/>
            <a:ext cx="2820786" cy="272796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F27129-91D0-4B80-9FFC-64A3412572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5607" y="2065020"/>
            <a:ext cx="2820786" cy="272796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5991592-2CD2-439B-868F-6E71A07667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7613" y="2065020"/>
            <a:ext cx="2820786" cy="272796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45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66F620-969B-4222-A7BF-7680C86B8A1F}"/>
              </a:ext>
            </a:extLst>
          </p:cNvPr>
          <p:cNvGrpSpPr/>
          <p:nvPr userDrawn="1"/>
        </p:nvGrpSpPr>
        <p:grpSpPr>
          <a:xfrm>
            <a:off x="634834" y="-285749"/>
            <a:ext cx="5747666" cy="7429499"/>
            <a:chOff x="634834" y="-285749"/>
            <a:chExt cx="5747666" cy="74294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0476602-4061-43CE-A421-E312D30A270F}"/>
                </a:ext>
              </a:extLst>
            </p:cNvPr>
            <p:cNvSpPr/>
            <p:nvPr/>
          </p:nvSpPr>
          <p:spPr>
            <a:xfrm>
              <a:off x="2746062" y="-285749"/>
              <a:ext cx="248336" cy="1329917"/>
            </a:xfrm>
            <a:custGeom>
              <a:avLst/>
              <a:gdLst/>
              <a:ahLst/>
              <a:cxnLst/>
              <a:rect l="l" t="t" r="r" b="b"/>
              <a:pathLst>
                <a:path w="229371" h="1228354">
                  <a:moveTo>
                    <a:pt x="0" y="0"/>
                  </a:moveTo>
                  <a:lnTo>
                    <a:pt x="229371" y="0"/>
                  </a:lnTo>
                  <a:lnTo>
                    <a:pt x="229371" y="1228354"/>
                  </a:lnTo>
                  <a:lnTo>
                    <a:pt x="0" y="1228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8BF6622-170E-47ED-A718-2F5B5F526623}"/>
                </a:ext>
              </a:extLst>
            </p:cNvPr>
            <p:cNvSpPr/>
            <p:nvPr/>
          </p:nvSpPr>
          <p:spPr>
            <a:xfrm>
              <a:off x="636732" y="-281954"/>
              <a:ext cx="1405817" cy="1326122"/>
            </a:xfrm>
            <a:custGeom>
              <a:avLst/>
              <a:gdLst/>
              <a:ahLst/>
              <a:cxnLst/>
              <a:rect l="l" t="t" r="r" b="b"/>
              <a:pathLst>
                <a:path w="1298457" h="1224849">
                  <a:moveTo>
                    <a:pt x="0" y="0"/>
                  </a:moveTo>
                  <a:lnTo>
                    <a:pt x="266185" y="0"/>
                  </a:lnTo>
                  <a:lnTo>
                    <a:pt x="650104" y="526682"/>
                  </a:lnTo>
                  <a:lnTo>
                    <a:pt x="1034023" y="0"/>
                  </a:lnTo>
                  <a:lnTo>
                    <a:pt x="1298457" y="0"/>
                  </a:lnTo>
                  <a:lnTo>
                    <a:pt x="1298457" y="1224849"/>
                  </a:lnTo>
                  <a:lnTo>
                    <a:pt x="1067333" y="1224849"/>
                  </a:lnTo>
                  <a:lnTo>
                    <a:pt x="1067333" y="335954"/>
                  </a:lnTo>
                  <a:lnTo>
                    <a:pt x="667634" y="867891"/>
                  </a:lnTo>
                  <a:lnTo>
                    <a:pt x="622055" y="867891"/>
                  </a:lnTo>
                  <a:lnTo>
                    <a:pt x="231124" y="334205"/>
                  </a:lnTo>
                  <a:lnTo>
                    <a:pt x="231124" y="1224849"/>
                  </a:lnTo>
                  <a:lnTo>
                    <a:pt x="0" y="122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E924C10-DFE4-4BBC-B247-F22E20862C4D}"/>
                </a:ext>
              </a:extLst>
            </p:cNvPr>
            <p:cNvSpPr/>
            <p:nvPr/>
          </p:nvSpPr>
          <p:spPr>
            <a:xfrm>
              <a:off x="653809" y="1356299"/>
              <a:ext cx="1104112" cy="1329917"/>
            </a:xfrm>
            <a:custGeom>
              <a:avLst/>
              <a:gdLst/>
              <a:ahLst/>
              <a:cxnLst/>
              <a:rect l="l" t="t" r="r" b="b"/>
              <a:pathLst>
                <a:path w="1019794" h="1228354">
                  <a:moveTo>
                    <a:pt x="0" y="0"/>
                  </a:moveTo>
                  <a:lnTo>
                    <a:pt x="187351" y="0"/>
                  </a:lnTo>
                  <a:lnTo>
                    <a:pt x="788670" y="761579"/>
                  </a:lnTo>
                  <a:lnTo>
                    <a:pt x="788670" y="0"/>
                  </a:lnTo>
                  <a:lnTo>
                    <a:pt x="1019794" y="0"/>
                  </a:lnTo>
                  <a:lnTo>
                    <a:pt x="1019794" y="1228354"/>
                  </a:lnTo>
                  <a:lnTo>
                    <a:pt x="876217" y="1228354"/>
                  </a:lnTo>
                  <a:lnTo>
                    <a:pt x="231124" y="400091"/>
                  </a:lnTo>
                  <a:lnTo>
                    <a:pt x="231124" y="1228354"/>
                  </a:lnTo>
                  <a:lnTo>
                    <a:pt x="0" y="1228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77F78A-519F-445E-AD91-547D7AA79EF6}"/>
                </a:ext>
              </a:extLst>
            </p:cNvPr>
            <p:cNvSpPr/>
            <p:nvPr/>
          </p:nvSpPr>
          <p:spPr>
            <a:xfrm>
              <a:off x="2746062" y="1356299"/>
              <a:ext cx="248336" cy="1329917"/>
            </a:xfrm>
            <a:custGeom>
              <a:avLst/>
              <a:gdLst/>
              <a:ahLst/>
              <a:cxnLst/>
              <a:rect l="l" t="t" r="r" b="b"/>
              <a:pathLst>
                <a:path w="229371" h="1228354">
                  <a:moveTo>
                    <a:pt x="0" y="0"/>
                  </a:moveTo>
                  <a:lnTo>
                    <a:pt x="229371" y="0"/>
                  </a:lnTo>
                  <a:lnTo>
                    <a:pt x="229371" y="1228354"/>
                  </a:lnTo>
                  <a:lnTo>
                    <a:pt x="0" y="1228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00978D-7A09-49F8-A703-19086E71C817}"/>
                </a:ext>
              </a:extLst>
            </p:cNvPr>
            <p:cNvSpPr/>
            <p:nvPr/>
          </p:nvSpPr>
          <p:spPr>
            <a:xfrm>
              <a:off x="2746062" y="4137554"/>
              <a:ext cx="1464878" cy="1329917"/>
            </a:xfrm>
            <a:custGeom>
              <a:avLst/>
              <a:gdLst/>
              <a:ahLst/>
              <a:cxnLst/>
              <a:rect l="l" t="t" r="r" b="b"/>
              <a:pathLst>
                <a:path w="1353008" h="1228354">
                  <a:moveTo>
                    <a:pt x="550317" y="0"/>
                  </a:moveTo>
                  <a:lnTo>
                    <a:pt x="802691" y="0"/>
                  </a:lnTo>
                  <a:lnTo>
                    <a:pt x="1353008" y="1228354"/>
                  </a:lnTo>
                  <a:lnTo>
                    <a:pt x="1100633" y="1228354"/>
                  </a:lnTo>
                  <a:lnTo>
                    <a:pt x="997230" y="997010"/>
                  </a:lnTo>
                  <a:lnTo>
                    <a:pt x="355778" y="997010"/>
                  </a:lnTo>
                  <a:lnTo>
                    <a:pt x="250622" y="1228354"/>
                  </a:lnTo>
                  <a:lnTo>
                    <a:pt x="0" y="1228354"/>
                  </a:lnTo>
                  <a:lnTo>
                    <a:pt x="550317" y="0"/>
                  </a:lnTo>
                  <a:close/>
                  <a:moveTo>
                    <a:pt x="676504" y="258213"/>
                  </a:moveTo>
                  <a:lnTo>
                    <a:pt x="448666" y="781660"/>
                  </a:lnTo>
                  <a:lnTo>
                    <a:pt x="904342" y="781660"/>
                  </a:lnTo>
                  <a:lnTo>
                    <a:pt x="676504" y="258213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5DFD03-E3F3-4F33-BFDD-A52656869425}"/>
                </a:ext>
              </a:extLst>
            </p:cNvPr>
            <p:cNvSpPr/>
            <p:nvPr/>
          </p:nvSpPr>
          <p:spPr>
            <a:xfrm>
              <a:off x="636732" y="4141350"/>
              <a:ext cx="1405817" cy="1326122"/>
            </a:xfrm>
            <a:custGeom>
              <a:avLst/>
              <a:gdLst/>
              <a:ahLst/>
              <a:cxnLst/>
              <a:rect l="l" t="t" r="r" b="b"/>
              <a:pathLst>
                <a:path w="1298457" h="1224849">
                  <a:moveTo>
                    <a:pt x="0" y="0"/>
                  </a:moveTo>
                  <a:lnTo>
                    <a:pt x="266185" y="0"/>
                  </a:lnTo>
                  <a:lnTo>
                    <a:pt x="650104" y="526682"/>
                  </a:lnTo>
                  <a:lnTo>
                    <a:pt x="1034023" y="0"/>
                  </a:lnTo>
                  <a:lnTo>
                    <a:pt x="1298457" y="0"/>
                  </a:lnTo>
                  <a:lnTo>
                    <a:pt x="1298457" y="1224849"/>
                  </a:lnTo>
                  <a:lnTo>
                    <a:pt x="1067333" y="1224849"/>
                  </a:lnTo>
                  <a:lnTo>
                    <a:pt x="1067333" y="335954"/>
                  </a:lnTo>
                  <a:lnTo>
                    <a:pt x="667634" y="867891"/>
                  </a:lnTo>
                  <a:lnTo>
                    <a:pt x="622055" y="867891"/>
                  </a:lnTo>
                  <a:lnTo>
                    <a:pt x="231124" y="334205"/>
                  </a:lnTo>
                  <a:lnTo>
                    <a:pt x="231124" y="1224849"/>
                  </a:lnTo>
                  <a:lnTo>
                    <a:pt x="0" y="1224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50ADD0-EA64-4D02-A4A6-4E2502F7CC62}"/>
                </a:ext>
              </a:extLst>
            </p:cNvPr>
            <p:cNvSpPr/>
            <p:nvPr/>
          </p:nvSpPr>
          <p:spPr>
            <a:xfrm>
              <a:off x="3374438" y="5735840"/>
              <a:ext cx="1136371" cy="1407910"/>
            </a:xfrm>
            <a:custGeom>
              <a:avLst/>
              <a:gdLst/>
              <a:ahLst/>
              <a:cxnLst/>
              <a:rect l="l" t="t" r="r" b="b"/>
              <a:pathLst>
                <a:path w="1049588" h="1300391">
                  <a:moveTo>
                    <a:pt x="529168" y="114"/>
                  </a:moveTo>
                  <a:cubicBezTo>
                    <a:pt x="627059" y="-1565"/>
                    <a:pt x="719664" y="15360"/>
                    <a:pt x="806985" y="50891"/>
                  </a:cubicBezTo>
                  <a:cubicBezTo>
                    <a:pt x="894306" y="86421"/>
                    <a:pt x="962333" y="150630"/>
                    <a:pt x="1011067" y="243517"/>
                  </a:cubicBezTo>
                  <a:lnTo>
                    <a:pt x="827220" y="338181"/>
                  </a:lnTo>
                  <a:cubicBezTo>
                    <a:pt x="805018" y="301805"/>
                    <a:pt x="767909" y="270251"/>
                    <a:pt x="715895" y="243517"/>
                  </a:cubicBezTo>
                  <a:cubicBezTo>
                    <a:pt x="663881" y="216782"/>
                    <a:pt x="603977" y="202758"/>
                    <a:pt x="536181" y="201443"/>
                  </a:cubicBezTo>
                  <a:cubicBezTo>
                    <a:pt x="450415" y="202539"/>
                    <a:pt x="386564" y="218317"/>
                    <a:pt x="344631" y="248776"/>
                  </a:cubicBezTo>
                  <a:cubicBezTo>
                    <a:pt x="302697" y="279235"/>
                    <a:pt x="281804" y="317802"/>
                    <a:pt x="281950" y="364476"/>
                  </a:cubicBezTo>
                  <a:cubicBezTo>
                    <a:pt x="284141" y="416592"/>
                    <a:pt x="311318" y="453479"/>
                    <a:pt x="363479" y="475136"/>
                  </a:cubicBezTo>
                  <a:cubicBezTo>
                    <a:pt x="415641" y="496793"/>
                    <a:pt x="479637" y="511329"/>
                    <a:pt x="555468" y="518742"/>
                  </a:cubicBezTo>
                  <a:cubicBezTo>
                    <a:pt x="642156" y="528081"/>
                    <a:pt x="722782" y="544854"/>
                    <a:pt x="797344" y="569061"/>
                  </a:cubicBezTo>
                  <a:cubicBezTo>
                    <a:pt x="871907" y="593268"/>
                    <a:pt x="932249" y="631986"/>
                    <a:pt x="978369" y="685215"/>
                  </a:cubicBezTo>
                  <a:cubicBezTo>
                    <a:pt x="1024489" y="738445"/>
                    <a:pt x="1048229" y="813262"/>
                    <a:pt x="1049588" y="909668"/>
                  </a:cubicBezTo>
                  <a:cubicBezTo>
                    <a:pt x="1048294" y="1000547"/>
                    <a:pt x="1024034" y="1074804"/>
                    <a:pt x="976810" y="1132440"/>
                  </a:cubicBezTo>
                  <a:cubicBezTo>
                    <a:pt x="929586" y="1190076"/>
                    <a:pt x="867166" y="1232524"/>
                    <a:pt x="789552" y="1259788"/>
                  </a:cubicBezTo>
                  <a:cubicBezTo>
                    <a:pt x="711937" y="1287050"/>
                    <a:pt x="626896" y="1300562"/>
                    <a:pt x="534428" y="1300324"/>
                  </a:cubicBezTo>
                  <a:cubicBezTo>
                    <a:pt x="408162" y="1301784"/>
                    <a:pt x="299137" y="1279604"/>
                    <a:pt x="207355" y="1233780"/>
                  </a:cubicBezTo>
                  <a:cubicBezTo>
                    <a:pt x="115572" y="1187956"/>
                    <a:pt x="46454" y="1109720"/>
                    <a:pt x="0" y="999072"/>
                  </a:cubicBezTo>
                  <a:lnTo>
                    <a:pt x="192653" y="899150"/>
                  </a:lnTo>
                  <a:cubicBezTo>
                    <a:pt x="221472" y="966313"/>
                    <a:pt x="267175" y="1015617"/>
                    <a:pt x="329761" y="1047061"/>
                  </a:cubicBezTo>
                  <a:cubicBezTo>
                    <a:pt x="392348" y="1078506"/>
                    <a:pt x="461739" y="1094064"/>
                    <a:pt x="537935" y="1093736"/>
                  </a:cubicBezTo>
                  <a:cubicBezTo>
                    <a:pt x="613364" y="1094393"/>
                    <a:pt x="678602" y="1080369"/>
                    <a:pt x="733648" y="1051663"/>
                  </a:cubicBezTo>
                  <a:cubicBezTo>
                    <a:pt x="788694" y="1022958"/>
                    <a:pt x="817550" y="975626"/>
                    <a:pt x="820217" y="909668"/>
                  </a:cubicBezTo>
                  <a:cubicBezTo>
                    <a:pt x="818573" y="852621"/>
                    <a:pt x="791616" y="810257"/>
                    <a:pt x="739346" y="782573"/>
                  </a:cubicBezTo>
                  <a:cubicBezTo>
                    <a:pt x="687076" y="754890"/>
                    <a:pt x="619355" y="737067"/>
                    <a:pt x="536181" y="729106"/>
                  </a:cubicBezTo>
                  <a:cubicBezTo>
                    <a:pt x="451301" y="720232"/>
                    <a:pt x="372515" y="704087"/>
                    <a:pt x="299824" y="680670"/>
                  </a:cubicBezTo>
                  <a:cubicBezTo>
                    <a:pt x="227133" y="657254"/>
                    <a:pt x="168371" y="620202"/>
                    <a:pt x="123538" y="569515"/>
                  </a:cubicBezTo>
                  <a:cubicBezTo>
                    <a:pt x="78706" y="518829"/>
                    <a:pt x="55636" y="448146"/>
                    <a:pt x="54331" y="357464"/>
                  </a:cubicBezTo>
                  <a:cubicBezTo>
                    <a:pt x="56004" y="273654"/>
                    <a:pt x="80286" y="205523"/>
                    <a:pt x="127175" y="153069"/>
                  </a:cubicBezTo>
                  <a:cubicBezTo>
                    <a:pt x="174064" y="100616"/>
                    <a:pt x="233518" y="62082"/>
                    <a:pt x="305538" y="37469"/>
                  </a:cubicBezTo>
                  <a:cubicBezTo>
                    <a:pt x="377558" y="12855"/>
                    <a:pt x="452102" y="404"/>
                    <a:pt x="529168" y="114"/>
                  </a:cubicBez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55D1B3-D0FF-49EA-A5E2-5C9A30406969}"/>
                </a:ext>
              </a:extLst>
            </p:cNvPr>
            <p:cNvSpPr/>
            <p:nvPr/>
          </p:nvSpPr>
          <p:spPr>
            <a:xfrm>
              <a:off x="634834" y="5813834"/>
              <a:ext cx="933337" cy="1329916"/>
            </a:xfrm>
            <a:custGeom>
              <a:avLst/>
              <a:gdLst/>
              <a:ahLst/>
              <a:cxnLst/>
              <a:rect l="l" t="t" r="r" b="b"/>
              <a:pathLst>
                <a:path w="862060" h="1228353">
                  <a:moveTo>
                    <a:pt x="0" y="0"/>
                  </a:moveTo>
                  <a:lnTo>
                    <a:pt x="231124" y="0"/>
                  </a:lnTo>
                  <a:lnTo>
                    <a:pt x="231124" y="1014756"/>
                  </a:lnTo>
                  <a:lnTo>
                    <a:pt x="862060" y="1014756"/>
                  </a:lnTo>
                  <a:lnTo>
                    <a:pt x="862060" y="1228353"/>
                  </a:lnTo>
                  <a:lnTo>
                    <a:pt x="0" y="1228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7AEFC54-6301-4D60-8DBB-74BC0FA714D4}"/>
                </a:ext>
              </a:extLst>
            </p:cNvPr>
            <p:cNvSpPr/>
            <p:nvPr/>
          </p:nvSpPr>
          <p:spPr>
            <a:xfrm>
              <a:off x="2347136" y="5813834"/>
              <a:ext cx="248336" cy="1329916"/>
            </a:xfrm>
            <a:custGeom>
              <a:avLst/>
              <a:gdLst/>
              <a:ahLst/>
              <a:cxnLst/>
              <a:rect l="l" t="t" r="r" b="b"/>
              <a:pathLst>
                <a:path w="229371" h="1228353">
                  <a:moveTo>
                    <a:pt x="0" y="0"/>
                  </a:moveTo>
                  <a:lnTo>
                    <a:pt x="229371" y="0"/>
                  </a:lnTo>
                  <a:lnTo>
                    <a:pt x="229371" y="1228353"/>
                  </a:lnTo>
                  <a:lnTo>
                    <a:pt x="0" y="1228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2CAAC8-010A-4D79-960C-642FB8876D16}"/>
                </a:ext>
              </a:extLst>
            </p:cNvPr>
            <p:cNvSpPr/>
            <p:nvPr/>
          </p:nvSpPr>
          <p:spPr>
            <a:xfrm>
              <a:off x="5289772" y="5813834"/>
              <a:ext cx="1092728" cy="1329916"/>
            </a:xfrm>
            <a:custGeom>
              <a:avLst/>
              <a:gdLst/>
              <a:ahLst/>
              <a:cxnLst/>
              <a:rect l="l" t="t" r="r" b="b"/>
              <a:pathLst>
                <a:path w="1009278" h="1228353">
                  <a:moveTo>
                    <a:pt x="0" y="0"/>
                  </a:moveTo>
                  <a:cubicBezTo>
                    <a:pt x="174703" y="0"/>
                    <a:pt x="342697" y="0"/>
                    <a:pt x="503982" y="0"/>
                  </a:cubicBezTo>
                  <a:cubicBezTo>
                    <a:pt x="665266" y="0"/>
                    <a:pt x="833699" y="0"/>
                    <a:pt x="1009278" y="0"/>
                  </a:cubicBezTo>
                  <a:lnTo>
                    <a:pt x="1009278" y="210093"/>
                  </a:lnTo>
                  <a:lnTo>
                    <a:pt x="620201" y="210093"/>
                  </a:lnTo>
                  <a:lnTo>
                    <a:pt x="620201" y="1228353"/>
                  </a:lnTo>
                  <a:lnTo>
                    <a:pt x="389077" y="1228353"/>
                  </a:lnTo>
                  <a:lnTo>
                    <a:pt x="389077" y="210093"/>
                  </a:lnTo>
                  <a:lnTo>
                    <a:pt x="0" y="210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0AB2B3C-53BC-4571-941E-823E420EB4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66884" y="664958"/>
            <a:ext cx="2343150" cy="409047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03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46AD223-450C-45D6-88F5-38B80E45D7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2950" y="828674"/>
            <a:ext cx="4686300" cy="520064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80000" sy="8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31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93E62B0-96CC-43AD-8FA3-53CB685246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9480" y="0"/>
            <a:ext cx="3465226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78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5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9689F32-D214-4373-98E2-14AA682FFE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8359" y="609600"/>
            <a:ext cx="3657600" cy="36576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52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C6C879A-3862-47F7-B0C7-8A5D82372A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002" y="2190750"/>
            <a:ext cx="10641993" cy="24765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85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6DEDE7-E310-413D-A1E3-DD83A8B9C4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45556" y="647700"/>
            <a:ext cx="2221286" cy="211060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6DF3528-8C89-4D08-A2A3-062FB487E4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2664" y="1002096"/>
            <a:ext cx="2221286" cy="211060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B31103-E233-4935-AD25-87F94E7B4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45556" y="2965231"/>
            <a:ext cx="2221286" cy="211060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DF5838-8F85-49FF-9071-C51401A369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2664" y="0"/>
            <a:ext cx="2221286" cy="79812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CB12CD-B76C-4E80-B867-E96662E1E1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2664" y="3316671"/>
            <a:ext cx="2221286" cy="79812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21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9000" decel="9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9000" decel="9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9000" decel="9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9000" decel="9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9000" decel="9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AD19B18-5C75-4E98-856A-666DD18E73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AE49B-D024-42AD-9DCA-8E6E6E5744C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15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D9E48A6-DCE4-4A29-9545-D41C062C31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3111" y="1061884"/>
            <a:ext cx="4144296" cy="5796116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14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2000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919F2B6-9286-4672-BFD2-6E9A2BC947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9825" y="3814763"/>
            <a:ext cx="2774950" cy="30432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DF745A9-EE20-4982-9AB9-33D5B5DCD4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50900" y="3814763"/>
            <a:ext cx="4341100" cy="30432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78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080A0E6-390B-4B56-9307-73F7BFB669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0F1FA6B-6B03-41A8-9F7E-6A38F6DE91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4375" y="2756535"/>
            <a:ext cx="1344930" cy="1344930"/>
          </a:xfrm>
          <a:custGeom>
            <a:avLst/>
            <a:gdLst>
              <a:gd name="connsiteX0" fmla="*/ 624114 w 1248228"/>
              <a:gd name="connsiteY0" fmla="*/ 0 h 1248228"/>
              <a:gd name="connsiteX1" fmla="*/ 1248228 w 1248228"/>
              <a:gd name="connsiteY1" fmla="*/ 624114 h 1248228"/>
              <a:gd name="connsiteX2" fmla="*/ 624114 w 1248228"/>
              <a:gd name="connsiteY2" fmla="*/ 1248228 h 1248228"/>
              <a:gd name="connsiteX3" fmla="*/ 0 w 1248228"/>
              <a:gd name="connsiteY3" fmla="*/ 624114 h 1248228"/>
              <a:gd name="connsiteX4" fmla="*/ 624114 w 1248228"/>
              <a:gd name="connsiteY4" fmla="*/ 0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1248228">
                <a:moveTo>
                  <a:pt x="624114" y="0"/>
                </a:moveTo>
                <a:cubicBezTo>
                  <a:pt x="968803" y="0"/>
                  <a:pt x="1248228" y="279425"/>
                  <a:pt x="1248228" y="624114"/>
                </a:cubicBezTo>
                <a:cubicBezTo>
                  <a:pt x="1248228" y="968803"/>
                  <a:pt x="968803" y="1248228"/>
                  <a:pt x="624114" y="1248228"/>
                </a:cubicBezTo>
                <a:cubicBezTo>
                  <a:pt x="279425" y="1248228"/>
                  <a:pt x="0" y="968803"/>
                  <a:pt x="0" y="624114"/>
                </a:cubicBezTo>
                <a:cubicBezTo>
                  <a:pt x="0" y="279425"/>
                  <a:pt x="279425" y="0"/>
                  <a:pt x="624114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1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58AF991-31A2-4A56-8E1F-DDFB59BE20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2852" y="689470"/>
            <a:ext cx="1246416" cy="12483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F6216FA-65B4-4C68-8EE8-2D49D54A38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49103" y="4935582"/>
            <a:ext cx="1246416" cy="12483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3AA58A-3C0D-4F0C-B8DB-8F449A5FBA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01070" y="2059939"/>
            <a:ext cx="2871130" cy="287564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48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D47BD6-C6E2-4908-887D-0856EB60C3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00" y="679282"/>
            <a:ext cx="7330440" cy="2337135"/>
          </a:xfrm>
          <a:custGeom>
            <a:avLst/>
            <a:gdLst>
              <a:gd name="connsiteX0" fmla="*/ 4993305 w 7330440"/>
              <a:gd name="connsiteY0" fmla="*/ 0 h 2337135"/>
              <a:gd name="connsiteX1" fmla="*/ 7330440 w 7330440"/>
              <a:gd name="connsiteY1" fmla="*/ 0 h 2337135"/>
              <a:gd name="connsiteX2" fmla="*/ 7330440 w 7330440"/>
              <a:gd name="connsiteY2" fmla="*/ 2337135 h 2337135"/>
              <a:gd name="connsiteX3" fmla="*/ 4993305 w 7330440"/>
              <a:gd name="connsiteY3" fmla="*/ 2337135 h 2337135"/>
              <a:gd name="connsiteX4" fmla="*/ 2496653 w 7330440"/>
              <a:gd name="connsiteY4" fmla="*/ 0 h 2337135"/>
              <a:gd name="connsiteX5" fmla="*/ 4833788 w 7330440"/>
              <a:gd name="connsiteY5" fmla="*/ 0 h 2337135"/>
              <a:gd name="connsiteX6" fmla="*/ 4833788 w 7330440"/>
              <a:gd name="connsiteY6" fmla="*/ 2337135 h 2337135"/>
              <a:gd name="connsiteX7" fmla="*/ 2496653 w 7330440"/>
              <a:gd name="connsiteY7" fmla="*/ 2337135 h 2337135"/>
              <a:gd name="connsiteX8" fmla="*/ 0 w 7330440"/>
              <a:gd name="connsiteY8" fmla="*/ 0 h 2337135"/>
              <a:gd name="connsiteX9" fmla="*/ 2337135 w 7330440"/>
              <a:gd name="connsiteY9" fmla="*/ 0 h 2337135"/>
              <a:gd name="connsiteX10" fmla="*/ 2337135 w 7330440"/>
              <a:gd name="connsiteY10" fmla="*/ 2337135 h 2337135"/>
              <a:gd name="connsiteX11" fmla="*/ 0 w 7330440"/>
              <a:gd name="connsiteY11" fmla="*/ 2337135 h 233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0440" h="2337135">
                <a:moveTo>
                  <a:pt x="4993305" y="0"/>
                </a:moveTo>
                <a:lnTo>
                  <a:pt x="7330440" y="0"/>
                </a:lnTo>
                <a:lnTo>
                  <a:pt x="7330440" y="2337135"/>
                </a:lnTo>
                <a:lnTo>
                  <a:pt x="4993305" y="2337135"/>
                </a:lnTo>
                <a:close/>
                <a:moveTo>
                  <a:pt x="2496653" y="0"/>
                </a:moveTo>
                <a:lnTo>
                  <a:pt x="4833788" y="0"/>
                </a:lnTo>
                <a:lnTo>
                  <a:pt x="4833788" y="2337135"/>
                </a:lnTo>
                <a:lnTo>
                  <a:pt x="2496653" y="2337135"/>
                </a:lnTo>
                <a:close/>
                <a:moveTo>
                  <a:pt x="0" y="0"/>
                </a:moveTo>
                <a:lnTo>
                  <a:pt x="2337135" y="0"/>
                </a:lnTo>
                <a:lnTo>
                  <a:pt x="2337135" y="2337135"/>
                </a:lnTo>
                <a:lnTo>
                  <a:pt x="0" y="23371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33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2B84209-A367-4E32-B2C7-03506BBF0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5244" y="368710"/>
            <a:ext cx="11341509" cy="30602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349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74FD6EA-9CE3-4004-AE48-6AFC02D807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67432" y="1000432"/>
            <a:ext cx="4857136" cy="4857136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6108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0726C5B-6A75-48EF-A578-9730EFAC4B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75735"/>
            <a:ext cx="2860209" cy="43065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F4BD2-AA7E-4257-BDBA-1BE0CA968B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10597" y="1275735"/>
            <a:ext cx="2860209" cy="43065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0CA1FF-9EE0-4E87-851B-35F3A0E90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31791" y="1275735"/>
            <a:ext cx="2860209" cy="43065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2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E58013B-D833-42B9-9B5C-3708D19697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14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4792D90-46E4-4DDD-9496-7EE7E88063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72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7167EEB-0BDD-4D39-ADD7-AEA35D2F24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085851"/>
            <a:ext cx="2654412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2F9917-9176-4FF9-AB3B-3F09C28B0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85851"/>
            <a:ext cx="2654412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A1E35E7-0EE4-445A-8995-0A1922FA22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4512" y="2647950"/>
            <a:ext cx="2654412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7CD5B03-E284-442D-9411-01498CF98B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100" y="4210050"/>
            <a:ext cx="2654412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DCEDCCF-0BFC-4DB1-B8E6-7B55ADB570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210050"/>
            <a:ext cx="2654412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269507E-8EEA-41FA-B575-8A210457FD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37488" y="2647950"/>
            <a:ext cx="2654412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444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1DCB21A-6C65-42FE-AF1C-AF5E31AA89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6170" y="3339647"/>
            <a:ext cx="5907313" cy="28003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8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249433C-DE63-4DFA-9E7B-592A3DE28D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00589" y="2119313"/>
            <a:ext cx="3990822" cy="2619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0181C7-41B6-45BA-8F27-D5A7A6C412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08774" y="2119313"/>
            <a:ext cx="983226" cy="2619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8A1B811-DCF4-4130-87B6-C068EF7B34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19313"/>
            <a:ext cx="983226" cy="2619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66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73C377-70B5-4636-A7FB-9699805CA022}"/>
              </a:ext>
            </a:extLst>
          </p:cNvPr>
          <p:cNvSpPr/>
          <p:nvPr userDrawn="1"/>
        </p:nvSpPr>
        <p:spPr>
          <a:xfrm>
            <a:off x="0" y="670560"/>
            <a:ext cx="12192000" cy="551688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B344AD9-CDC9-432C-988A-DF3143C1E7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7950" y="1177303"/>
            <a:ext cx="5010150" cy="450339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94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217D4C7-66B5-4977-8677-89714E2AE2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83929" y="4483662"/>
            <a:ext cx="2933700" cy="23902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866EED9-0CBE-4627-AF01-51A558A245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3929" y="1946288"/>
            <a:ext cx="2933700" cy="23902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A5515-3FD4-4A73-8AB7-A3BB4A24DA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98954" y="3288522"/>
            <a:ext cx="2933700" cy="23902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D44D21A-D7D4-4F01-B420-C290E53E7C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98954" y="714374"/>
            <a:ext cx="2933700" cy="23902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27828D-DAF4-493F-A15F-3BF260AB7A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98954" y="5862669"/>
            <a:ext cx="2933700" cy="239028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19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094FEA-D34E-436E-A47D-ABA4C6ADB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1663" y="886506"/>
            <a:ext cx="10188677" cy="3319473"/>
          </a:xfrm>
          <a:custGeom>
            <a:avLst/>
            <a:gdLst>
              <a:gd name="connsiteX0" fmla="*/ 7749677 w 10188677"/>
              <a:gd name="connsiteY0" fmla="*/ 181438 h 3319473"/>
              <a:gd name="connsiteX1" fmla="*/ 7673729 w 10188677"/>
              <a:gd name="connsiteY1" fmla="*/ 192119 h 3319473"/>
              <a:gd name="connsiteX2" fmla="*/ 7546465 w 10188677"/>
              <a:gd name="connsiteY2" fmla="*/ 279768 h 3319473"/>
              <a:gd name="connsiteX3" fmla="*/ 7493096 w 10188677"/>
              <a:gd name="connsiteY3" fmla="*/ 456326 h 3319473"/>
              <a:gd name="connsiteX4" fmla="*/ 7493096 w 10188677"/>
              <a:gd name="connsiteY4" fmla="*/ 603516 h 3319473"/>
              <a:gd name="connsiteX5" fmla="*/ 7546465 w 10188677"/>
              <a:gd name="connsiteY5" fmla="*/ 781193 h 3319473"/>
              <a:gd name="connsiteX6" fmla="*/ 7673729 w 10188677"/>
              <a:gd name="connsiteY6" fmla="*/ 870031 h 3319473"/>
              <a:gd name="connsiteX7" fmla="*/ 7825624 w 10188677"/>
              <a:gd name="connsiteY7" fmla="*/ 870031 h 3319473"/>
              <a:gd name="connsiteX8" fmla="*/ 7952888 w 10188677"/>
              <a:gd name="connsiteY8" fmla="*/ 781193 h 3319473"/>
              <a:gd name="connsiteX9" fmla="*/ 8006257 w 10188677"/>
              <a:gd name="connsiteY9" fmla="*/ 603516 h 3319473"/>
              <a:gd name="connsiteX10" fmla="*/ 8006257 w 10188677"/>
              <a:gd name="connsiteY10" fmla="*/ 456326 h 3319473"/>
              <a:gd name="connsiteX11" fmla="*/ 7952888 w 10188677"/>
              <a:gd name="connsiteY11" fmla="*/ 281027 h 3319473"/>
              <a:gd name="connsiteX12" fmla="*/ 7825624 w 10188677"/>
              <a:gd name="connsiteY12" fmla="*/ 192748 h 3319473"/>
              <a:gd name="connsiteX13" fmla="*/ 7749677 w 10188677"/>
              <a:gd name="connsiteY13" fmla="*/ 181438 h 3319473"/>
              <a:gd name="connsiteX14" fmla="*/ 4604372 w 10188677"/>
              <a:gd name="connsiteY14" fmla="*/ 181438 h 3319473"/>
              <a:gd name="connsiteX15" fmla="*/ 4528425 w 10188677"/>
              <a:gd name="connsiteY15" fmla="*/ 192119 h 3319473"/>
              <a:gd name="connsiteX16" fmla="*/ 4401161 w 10188677"/>
              <a:gd name="connsiteY16" fmla="*/ 279768 h 3319473"/>
              <a:gd name="connsiteX17" fmla="*/ 4347792 w 10188677"/>
              <a:gd name="connsiteY17" fmla="*/ 456326 h 3319473"/>
              <a:gd name="connsiteX18" fmla="*/ 4347792 w 10188677"/>
              <a:gd name="connsiteY18" fmla="*/ 603516 h 3319473"/>
              <a:gd name="connsiteX19" fmla="*/ 4401161 w 10188677"/>
              <a:gd name="connsiteY19" fmla="*/ 781194 h 3319473"/>
              <a:gd name="connsiteX20" fmla="*/ 4528425 w 10188677"/>
              <a:gd name="connsiteY20" fmla="*/ 870031 h 3319473"/>
              <a:gd name="connsiteX21" fmla="*/ 4680320 w 10188677"/>
              <a:gd name="connsiteY21" fmla="*/ 870031 h 3319473"/>
              <a:gd name="connsiteX22" fmla="*/ 4807584 w 10188677"/>
              <a:gd name="connsiteY22" fmla="*/ 781194 h 3319473"/>
              <a:gd name="connsiteX23" fmla="*/ 4860953 w 10188677"/>
              <a:gd name="connsiteY23" fmla="*/ 603516 h 3319473"/>
              <a:gd name="connsiteX24" fmla="*/ 4860953 w 10188677"/>
              <a:gd name="connsiteY24" fmla="*/ 456326 h 3319473"/>
              <a:gd name="connsiteX25" fmla="*/ 4807584 w 10188677"/>
              <a:gd name="connsiteY25" fmla="*/ 281027 h 3319473"/>
              <a:gd name="connsiteX26" fmla="*/ 4680320 w 10188677"/>
              <a:gd name="connsiteY26" fmla="*/ 192748 h 3319473"/>
              <a:gd name="connsiteX27" fmla="*/ 4604372 w 10188677"/>
              <a:gd name="connsiteY27" fmla="*/ 181438 h 3319473"/>
              <a:gd name="connsiteX28" fmla="*/ 1408424 w 10188677"/>
              <a:gd name="connsiteY28" fmla="*/ 181438 h 3319473"/>
              <a:gd name="connsiteX29" fmla="*/ 1332476 w 10188677"/>
              <a:gd name="connsiteY29" fmla="*/ 192119 h 3319473"/>
              <a:gd name="connsiteX30" fmla="*/ 1205212 w 10188677"/>
              <a:gd name="connsiteY30" fmla="*/ 279768 h 3319473"/>
              <a:gd name="connsiteX31" fmla="*/ 1151843 w 10188677"/>
              <a:gd name="connsiteY31" fmla="*/ 456326 h 3319473"/>
              <a:gd name="connsiteX32" fmla="*/ 1151843 w 10188677"/>
              <a:gd name="connsiteY32" fmla="*/ 603516 h 3319473"/>
              <a:gd name="connsiteX33" fmla="*/ 1205212 w 10188677"/>
              <a:gd name="connsiteY33" fmla="*/ 781193 h 3319473"/>
              <a:gd name="connsiteX34" fmla="*/ 1332476 w 10188677"/>
              <a:gd name="connsiteY34" fmla="*/ 870031 h 3319473"/>
              <a:gd name="connsiteX35" fmla="*/ 1484372 w 10188677"/>
              <a:gd name="connsiteY35" fmla="*/ 870031 h 3319473"/>
              <a:gd name="connsiteX36" fmla="*/ 1611635 w 10188677"/>
              <a:gd name="connsiteY36" fmla="*/ 781193 h 3319473"/>
              <a:gd name="connsiteX37" fmla="*/ 1665004 w 10188677"/>
              <a:gd name="connsiteY37" fmla="*/ 603516 h 3319473"/>
              <a:gd name="connsiteX38" fmla="*/ 1665004 w 10188677"/>
              <a:gd name="connsiteY38" fmla="*/ 456326 h 3319473"/>
              <a:gd name="connsiteX39" fmla="*/ 1611635 w 10188677"/>
              <a:gd name="connsiteY39" fmla="*/ 281027 h 3319473"/>
              <a:gd name="connsiteX40" fmla="*/ 1484372 w 10188677"/>
              <a:gd name="connsiteY40" fmla="*/ 192748 h 3319473"/>
              <a:gd name="connsiteX41" fmla="*/ 1408424 w 10188677"/>
              <a:gd name="connsiteY41" fmla="*/ 181438 h 3319473"/>
              <a:gd name="connsiteX42" fmla="*/ 1408424 w 10188677"/>
              <a:gd name="connsiteY42" fmla="*/ 1 h 3319473"/>
              <a:gd name="connsiteX43" fmla="*/ 1540827 w 10188677"/>
              <a:gd name="connsiteY43" fmla="*/ 18359 h 3319473"/>
              <a:gd name="connsiteX44" fmla="*/ 1762691 w 10188677"/>
              <a:gd name="connsiteY44" fmla="*/ 164488 h 3319473"/>
              <a:gd name="connsiteX45" fmla="*/ 1855731 w 10188677"/>
              <a:gd name="connsiteY45" fmla="*/ 456326 h 3319473"/>
              <a:gd name="connsiteX46" fmla="*/ 1855731 w 10188677"/>
              <a:gd name="connsiteY46" fmla="*/ 603516 h 3319473"/>
              <a:gd name="connsiteX47" fmla="*/ 1762691 w 10188677"/>
              <a:gd name="connsiteY47" fmla="*/ 895354 h 3319473"/>
              <a:gd name="connsiteX48" fmla="*/ 1604344 w 10188677"/>
              <a:gd name="connsiteY48" fmla="*/ 1018621 h 3319473"/>
              <a:gd name="connsiteX49" fmla="*/ 1571190 w 10188677"/>
              <a:gd name="connsiteY49" fmla="*/ 1030554 h 3319473"/>
              <a:gd name="connsiteX50" fmla="*/ 2016359 w 10188677"/>
              <a:gd name="connsiteY50" fmla="*/ 1030554 h 3319473"/>
              <a:gd name="connsiteX51" fmla="*/ 2016363 w 10188677"/>
              <a:gd name="connsiteY51" fmla="*/ 877584 h 3319473"/>
              <a:gd name="connsiteX52" fmla="*/ 2169382 w 10188677"/>
              <a:gd name="connsiteY52" fmla="*/ 877584 h 3319473"/>
              <a:gd name="connsiteX53" fmla="*/ 2169382 w 10188677"/>
              <a:gd name="connsiteY53" fmla="*/ 193916 h 3319473"/>
              <a:gd name="connsiteX54" fmla="*/ 2010533 w 10188677"/>
              <a:gd name="connsiteY54" fmla="*/ 193916 h 3319473"/>
              <a:gd name="connsiteX55" fmla="*/ 2010533 w 10188677"/>
              <a:gd name="connsiteY55" fmla="*/ 19219 h 3319473"/>
              <a:gd name="connsiteX56" fmla="*/ 2360110 w 10188677"/>
              <a:gd name="connsiteY56" fmla="*/ 19219 h 3319473"/>
              <a:gd name="connsiteX57" fmla="*/ 2360110 w 10188677"/>
              <a:gd name="connsiteY57" fmla="*/ 877584 h 3319473"/>
              <a:gd name="connsiteX58" fmla="*/ 2501469 w 10188677"/>
              <a:gd name="connsiteY58" fmla="*/ 877584 h 3319473"/>
              <a:gd name="connsiteX59" fmla="*/ 2501469 w 10188677"/>
              <a:gd name="connsiteY59" fmla="*/ 1030554 h 3319473"/>
              <a:gd name="connsiteX60" fmla="*/ 4440898 w 10188677"/>
              <a:gd name="connsiteY60" fmla="*/ 1030554 h 3319473"/>
              <a:gd name="connsiteX61" fmla="*/ 4408452 w 10188677"/>
              <a:gd name="connsiteY61" fmla="*/ 1018922 h 3319473"/>
              <a:gd name="connsiteX62" fmla="*/ 4250105 w 10188677"/>
              <a:gd name="connsiteY62" fmla="*/ 895773 h 3319473"/>
              <a:gd name="connsiteX63" fmla="*/ 4157065 w 10188677"/>
              <a:gd name="connsiteY63" fmla="*/ 603516 h 3319473"/>
              <a:gd name="connsiteX64" fmla="*/ 4157065 w 10188677"/>
              <a:gd name="connsiteY64" fmla="*/ 456326 h 3319473"/>
              <a:gd name="connsiteX65" fmla="*/ 4250105 w 10188677"/>
              <a:gd name="connsiteY65" fmla="*/ 164068 h 3319473"/>
              <a:gd name="connsiteX66" fmla="*/ 4471969 w 10188677"/>
              <a:gd name="connsiteY66" fmla="*/ 18149 h 3319473"/>
              <a:gd name="connsiteX67" fmla="*/ 4604372 w 10188677"/>
              <a:gd name="connsiteY67" fmla="*/ 1 h 3319473"/>
              <a:gd name="connsiteX68" fmla="*/ 4736775 w 10188677"/>
              <a:gd name="connsiteY68" fmla="*/ 18359 h 3319473"/>
              <a:gd name="connsiteX69" fmla="*/ 4958640 w 10188677"/>
              <a:gd name="connsiteY69" fmla="*/ 164488 h 3319473"/>
              <a:gd name="connsiteX70" fmla="*/ 5051680 w 10188677"/>
              <a:gd name="connsiteY70" fmla="*/ 456326 h 3319473"/>
              <a:gd name="connsiteX71" fmla="*/ 5051680 w 10188677"/>
              <a:gd name="connsiteY71" fmla="*/ 603516 h 3319473"/>
              <a:gd name="connsiteX72" fmla="*/ 4958640 w 10188677"/>
              <a:gd name="connsiteY72" fmla="*/ 895354 h 3319473"/>
              <a:gd name="connsiteX73" fmla="*/ 4800293 w 10188677"/>
              <a:gd name="connsiteY73" fmla="*/ 1018621 h 3319473"/>
              <a:gd name="connsiteX74" fmla="*/ 4767139 w 10188677"/>
              <a:gd name="connsiteY74" fmla="*/ 1030554 h 3319473"/>
              <a:gd name="connsiteX75" fmla="*/ 5205491 w 10188677"/>
              <a:gd name="connsiteY75" fmla="*/ 1030554 h 3319473"/>
              <a:gd name="connsiteX76" fmla="*/ 5205491 w 10188677"/>
              <a:gd name="connsiteY76" fmla="*/ 907211 h 3319473"/>
              <a:gd name="connsiteX77" fmla="*/ 5205491 w 10188677"/>
              <a:gd name="connsiteY77" fmla="*/ 772583 h 3319473"/>
              <a:gd name="connsiteX78" fmla="*/ 5268060 w 10188677"/>
              <a:gd name="connsiteY78" fmla="*/ 589357 h 3319473"/>
              <a:gd name="connsiteX79" fmla="*/ 5422581 w 10188677"/>
              <a:gd name="connsiteY79" fmla="*/ 494882 h 3319473"/>
              <a:gd name="connsiteX80" fmla="*/ 5619279 w 10188677"/>
              <a:gd name="connsiteY80" fmla="*/ 468075 h 3319473"/>
              <a:gd name="connsiteX81" fmla="*/ 5710319 w 10188677"/>
              <a:gd name="connsiteY81" fmla="*/ 460298 h 3319473"/>
              <a:gd name="connsiteX82" fmla="*/ 5798443 w 10188677"/>
              <a:gd name="connsiteY82" fmla="*/ 423356 h 3319473"/>
              <a:gd name="connsiteX83" fmla="*/ 5837970 w 10188677"/>
              <a:gd name="connsiteY83" fmla="*/ 336834 h 3319473"/>
              <a:gd name="connsiteX84" fmla="*/ 5771269 w 10188677"/>
              <a:gd name="connsiteY84" fmla="*/ 213614 h 3319473"/>
              <a:gd name="connsiteX85" fmla="*/ 5606158 w 10188677"/>
              <a:gd name="connsiteY85" fmla="*/ 173514 h 3319473"/>
              <a:gd name="connsiteX86" fmla="*/ 5466197 w 10188677"/>
              <a:gd name="connsiteY86" fmla="*/ 210504 h 3319473"/>
              <a:gd name="connsiteX87" fmla="*/ 5400590 w 10188677"/>
              <a:gd name="connsiteY87" fmla="*/ 316331 h 3319473"/>
              <a:gd name="connsiteX88" fmla="*/ 5209859 w 10188677"/>
              <a:gd name="connsiteY88" fmla="*/ 316331 h 3319473"/>
              <a:gd name="connsiteX89" fmla="*/ 5270700 w 10188677"/>
              <a:gd name="connsiteY89" fmla="*/ 140477 h 3319473"/>
              <a:gd name="connsiteX90" fmla="*/ 5417989 w 10188677"/>
              <a:gd name="connsiteY90" fmla="*/ 39711 h 3319473"/>
              <a:gd name="connsiteX91" fmla="*/ 5603242 w 10188677"/>
              <a:gd name="connsiteY91" fmla="*/ 7561 h 3319473"/>
              <a:gd name="connsiteX92" fmla="*/ 5804260 w 10188677"/>
              <a:gd name="connsiteY92" fmla="*/ 38033 h 3319473"/>
              <a:gd name="connsiteX93" fmla="*/ 5963752 w 10188677"/>
              <a:gd name="connsiteY93" fmla="*/ 140706 h 3319473"/>
              <a:gd name="connsiteX94" fmla="*/ 6028697 w 10188677"/>
              <a:gd name="connsiteY94" fmla="*/ 332459 h 3319473"/>
              <a:gd name="connsiteX95" fmla="*/ 5970177 w 10188677"/>
              <a:gd name="connsiteY95" fmla="*/ 527804 h 3319473"/>
              <a:gd name="connsiteX96" fmla="*/ 5820675 w 10188677"/>
              <a:gd name="connsiteY96" fmla="*/ 618877 h 3319473"/>
              <a:gd name="connsiteX97" fmla="*/ 5619279 w 10188677"/>
              <a:gd name="connsiteY97" fmla="*/ 641316 h 3319473"/>
              <a:gd name="connsiteX98" fmla="*/ 5524245 w 10188677"/>
              <a:gd name="connsiteY98" fmla="*/ 651093 h 3319473"/>
              <a:gd name="connsiteX99" fmla="*/ 5436340 w 10188677"/>
              <a:gd name="connsiteY99" fmla="*/ 690365 h 3319473"/>
              <a:gd name="connsiteX100" fmla="*/ 5397679 w 10188677"/>
              <a:gd name="connsiteY100" fmla="*/ 774042 h 3319473"/>
              <a:gd name="connsiteX101" fmla="*/ 5397679 w 10188677"/>
              <a:gd name="connsiteY101" fmla="*/ 861553 h 3319473"/>
              <a:gd name="connsiteX102" fmla="*/ 6031612 w 10188677"/>
              <a:gd name="connsiteY102" fmla="*/ 861553 h 3319473"/>
              <a:gd name="connsiteX103" fmla="*/ 6031612 w 10188677"/>
              <a:gd name="connsiteY103" fmla="*/ 1030554 h 3319473"/>
              <a:gd name="connsiteX104" fmla="*/ 7586202 w 10188677"/>
              <a:gd name="connsiteY104" fmla="*/ 1030554 h 3319473"/>
              <a:gd name="connsiteX105" fmla="*/ 7553756 w 10188677"/>
              <a:gd name="connsiteY105" fmla="*/ 1018922 h 3319473"/>
              <a:gd name="connsiteX106" fmla="*/ 7395409 w 10188677"/>
              <a:gd name="connsiteY106" fmla="*/ 895773 h 3319473"/>
              <a:gd name="connsiteX107" fmla="*/ 7302369 w 10188677"/>
              <a:gd name="connsiteY107" fmla="*/ 603516 h 3319473"/>
              <a:gd name="connsiteX108" fmla="*/ 7302369 w 10188677"/>
              <a:gd name="connsiteY108" fmla="*/ 456326 h 3319473"/>
              <a:gd name="connsiteX109" fmla="*/ 7395409 w 10188677"/>
              <a:gd name="connsiteY109" fmla="*/ 164068 h 3319473"/>
              <a:gd name="connsiteX110" fmla="*/ 7617273 w 10188677"/>
              <a:gd name="connsiteY110" fmla="*/ 18149 h 3319473"/>
              <a:gd name="connsiteX111" fmla="*/ 7749677 w 10188677"/>
              <a:gd name="connsiteY111" fmla="*/ 1 h 3319473"/>
              <a:gd name="connsiteX112" fmla="*/ 7882080 w 10188677"/>
              <a:gd name="connsiteY112" fmla="*/ 18359 h 3319473"/>
              <a:gd name="connsiteX113" fmla="*/ 8103944 w 10188677"/>
              <a:gd name="connsiteY113" fmla="*/ 164488 h 3319473"/>
              <a:gd name="connsiteX114" fmla="*/ 8196984 w 10188677"/>
              <a:gd name="connsiteY114" fmla="*/ 456326 h 3319473"/>
              <a:gd name="connsiteX115" fmla="*/ 8196984 w 10188677"/>
              <a:gd name="connsiteY115" fmla="*/ 603516 h 3319473"/>
              <a:gd name="connsiteX116" fmla="*/ 8103944 w 10188677"/>
              <a:gd name="connsiteY116" fmla="*/ 895354 h 3319473"/>
              <a:gd name="connsiteX117" fmla="*/ 7945597 w 10188677"/>
              <a:gd name="connsiteY117" fmla="*/ 1018621 h 3319473"/>
              <a:gd name="connsiteX118" fmla="*/ 7912443 w 10188677"/>
              <a:gd name="connsiteY118" fmla="*/ 1030554 h 3319473"/>
              <a:gd name="connsiteX119" fmla="*/ 8623925 w 10188677"/>
              <a:gd name="connsiteY119" fmla="*/ 1030554 h 3319473"/>
              <a:gd name="connsiteX120" fmla="*/ 8602393 w 10188677"/>
              <a:gd name="connsiteY120" fmla="*/ 1025472 h 3319473"/>
              <a:gd name="connsiteX121" fmla="*/ 8445172 w 10188677"/>
              <a:gd name="connsiteY121" fmla="*/ 926162 h 3319473"/>
              <a:gd name="connsiteX122" fmla="*/ 8379580 w 10188677"/>
              <a:gd name="connsiteY122" fmla="*/ 742053 h 3319473"/>
              <a:gd name="connsiteX123" fmla="*/ 8573222 w 10188677"/>
              <a:gd name="connsiteY123" fmla="*/ 742053 h 3319473"/>
              <a:gd name="connsiteX124" fmla="*/ 8612963 w 10188677"/>
              <a:gd name="connsiteY124" fmla="*/ 825290 h 3319473"/>
              <a:gd name="connsiteX125" fmla="*/ 8702597 w 10188677"/>
              <a:gd name="connsiteY125" fmla="*/ 870031 h 3319473"/>
              <a:gd name="connsiteX126" fmla="*/ 8797739 w 10188677"/>
              <a:gd name="connsiteY126" fmla="*/ 883413 h 3319473"/>
              <a:gd name="connsiteX127" fmla="*/ 8900117 w 10188677"/>
              <a:gd name="connsiteY127" fmla="*/ 868777 h 3319473"/>
              <a:gd name="connsiteX128" fmla="*/ 8987917 w 10188677"/>
              <a:gd name="connsiteY128" fmla="*/ 820762 h 3319473"/>
              <a:gd name="connsiteX129" fmla="*/ 9025175 w 10188677"/>
              <a:gd name="connsiteY129" fmla="*/ 733212 h 3319473"/>
              <a:gd name="connsiteX130" fmla="*/ 9009677 w 10188677"/>
              <a:gd name="connsiteY130" fmla="*/ 670454 h 3319473"/>
              <a:gd name="connsiteX131" fmla="*/ 8945906 w 10188677"/>
              <a:gd name="connsiteY131" fmla="*/ 618065 h 3319473"/>
              <a:gd name="connsiteX132" fmla="*/ 8807944 w 10188677"/>
              <a:gd name="connsiteY132" fmla="*/ 596138 h 3319473"/>
              <a:gd name="connsiteX133" fmla="*/ 8649033 w 10188677"/>
              <a:gd name="connsiteY133" fmla="*/ 596138 h 3319473"/>
              <a:gd name="connsiteX134" fmla="*/ 8649033 w 10188677"/>
              <a:gd name="connsiteY134" fmla="*/ 438929 h 3319473"/>
              <a:gd name="connsiteX135" fmla="*/ 8796281 w 10188677"/>
              <a:gd name="connsiteY135" fmla="*/ 438929 h 3319473"/>
              <a:gd name="connsiteX136" fmla="*/ 8941707 w 10188677"/>
              <a:gd name="connsiteY136" fmla="*/ 413226 h 3319473"/>
              <a:gd name="connsiteX137" fmla="*/ 9010593 w 10188677"/>
              <a:gd name="connsiteY137" fmla="*/ 316428 h 3319473"/>
              <a:gd name="connsiteX138" fmla="*/ 8966855 w 10188677"/>
              <a:gd name="connsiteY138" fmla="*/ 226739 h 3319473"/>
              <a:gd name="connsiteX139" fmla="*/ 8800655 w 10188677"/>
              <a:gd name="connsiteY139" fmla="*/ 180800 h 3319473"/>
              <a:gd name="connsiteX140" fmla="*/ 8705297 w 10188677"/>
              <a:gd name="connsiteY140" fmla="*/ 192572 h 3319473"/>
              <a:gd name="connsiteX141" fmla="*/ 8622898 w 10188677"/>
              <a:gd name="connsiteY141" fmla="*/ 232195 h 3319473"/>
              <a:gd name="connsiteX142" fmla="*/ 8587801 w 10188677"/>
              <a:gd name="connsiteY142" fmla="*/ 306130 h 3319473"/>
              <a:gd name="connsiteX143" fmla="*/ 8395610 w 10188677"/>
              <a:gd name="connsiteY143" fmla="*/ 306130 h 3319473"/>
              <a:gd name="connsiteX144" fmla="*/ 8459207 w 10188677"/>
              <a:gd name="connsiteY144" fmla="*/ 130602 h 3319473"/>
              <a:gd name="connsiteX145" fmla="*/ 8613137 w 10188677"/>
              <a:gd name="connsiteY145" fmla="*/ 35017 h 3319473"/>
              <a:gd name="connsiteX146" fmla="*/ 8802113 w 10188677"/>
              <a:gd name="connsiteY146" fmla="*/ 6103 h 3319473"/>
              <a:gd name="connsiteX147" fmla="*/ 8991198 w 10188677"/>
              <a:gd name="connsiteY147" fmla="*/ 38308 h 3319473"/>
              <a:gd name="connsiteX148" fmla="*/ 9141026 w 10188677"/>
              <a:gd name="connsiteY148" fmla="*/ 139455 h 3319473"/>
              <a:gd name="connsiteX149" fmla="*/ 9202786 w 10188677"/>
              <a:gd name="connsiteY149" fmla="*/ 316346 h 3319473"/>
              <a:gd name="connsiteX150" fmla="*/ 9165481 w 10188677"/>
              <a:gd name="connsiteY150" fmla="*/ 436667 h 3319473"/>
              <a:gd name="connsiteX151" fmla="*/ 9061575 w 10188677"/>
              <a:gd name="connsiteY151" fmla="*/ 517534 h 3319473"/>
              <a:gd name="connsiteX152" fmla="*/ 9181150 w 10188677"/>
              <a:gd name="connsiteY152" fmla="*/ 604411 h 3319473"/>
              <a:gd name="connsiteX153" fmla="*/ 9227561 w 10188677"/>
              <a:gd name="connsiteY153" fmla="*/ 731839 h 3319473"/>
              <a:gd name="connsiteX154" fmla="*/ 9159485 w 10188677"/>
              <a:gd name="connsiteY154" fmla="*/ 926372 h 3319473"/>
              <a:gd name="connsiteX155" fmla="*/ 8995569 w 10188677"/>
              <a:gd name="connsiteY155" fmla="*/ 1026712 h 3319473"/>
              <a:gd name="connsiteX156" fmla="*/ 8978143 w 10188677"/>
              <a:gd name="connsiteY156" fmla="*/ 1030554 h 3319473"/>
              <a:gd name="connsiteX157" fmla="*/ 10188677 w 10188677"/>
              <a:gd name="connsiteY157" fmla="*/ 1030554 h 3319473"/>
              <a:gd name="connsiteX158" fmla="*/ 10188677 w 10188677"/>
              <a:gd name="connsiteY158" fmla="*/ 3319473 h 3319473"/>
              <a:gd name="connsiteX159" fmla="*/ 0 w 10188677"/>
              <a:gd name="connsiteY159" fmla="*/ 3319473 h 3319473"/>
              <a:gd name="connsiteX160" fmla="*/ 0 w 10188677"/>
              <a:gd name="connsiteY160" fmla="*/ 1030554 h 3319473"/>
              <a:gd name="connsiteX161" fmla="*/ 1244949 w 10188677"/>
              <a:gd name="connsiteY161" fmla="*/ 1030554 h 3319473"/>
              <a:gd name="connsiteX162" fmla="*/ 1212503 w 10188677"/>
              <a:gd name="connsiteY162" fmla="*/ 1018922 h 3319473"/>
              <a:gd name="connsiteX163" fmla="*/ 1054156 w 10188677"/>
              <a:gd name="connsiteY163" fmla="*/ 895773 h 3319473"/>
              <a:gd name="connsiteX164" fmla="*/ 961116 w 10188677"/>
              <a:gd name="connsiteY164" fmla="*/ 603516 h 3319473"/>
              <a:gd name="connsiteX165" fmla="*/ 961116 w 10188677"/>
              <a:gd name="connsiteY165" fmla="*/ 456326 h 3319473"/>
              <a:gd name="connsiteX166" fmla="*/ 1054156 w 10188677"/>
              <a:gd name="connsiteY166" fmla="*/ 164068 h 3319473"/>
              <a:gd name="connsiteX167" fmla="*/ 1276021 w 10188677"/>
              <a:gd name="connsiteY167" fmla="*/ 18149 h 3319473"/>
              <a:gd name="connsiteX168" fmla="*/ 1408424 w 10188677"/>
              <a:gd name="connsiteY168" fmla="*/ 1 h 331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0188677" h="3319473">
                <a:moveTo>
                  <a:pt x="7749677" y="181438"/>
                </a:moveTo>
                <a:cubicBezTo>
                  <a:pt x="7724361" y="181333"/>
                  <a:pt x="7699045" y="184893"/>
                  <a:pt x="7673729" y="192119"/>
                </a:cubicBezTo>
                <a:cubicBezTo>
                  <a:pt x="7623097" y="206569"/>
                  <a:pt x="7580676" y="235786"/>
                  <a:pt x="7546465" y="279768"/>
                </a:cubicBezTo>
                <a:cubicBezTo>
                  <a:pt x="7512254" y="323750"/>
                  <a:pt x="7494465" y="382603"/>
                  <a:pt x="7493096" y="456326"/>
                </a:cubicBezTo>
                <a:lnTo>
                  <a:pt x="7493096" y="603516"/>
                </a:lnTo>
                <a:cubicBezTo>
                  <a:pt x="7494465" y="677548"/>
                  <a:pt x="7512254" y="736773"/>
                  <a:pt x="7546465" y="781193"/>
                </a:cubicBezTo>
                <a:cubicBezTo>
                  <a:pt x="7580676" y="825612"/>
                  <a:pt x="7623097" y="855225"/>
                  <a:pt x="7673729" y="870031"/>
                </a:cubicBezTo>
                <a:cubicBezTo>
                  <a:pt x="7724361" y="884838"/>
                  <a:pt x="7774992" y="884838"/>
                  <a:pt x="7825624" y="870031"/>
                </a:cubicBezTo>
                <a:cubicBezTo>
                  <a:pt x="7876256" y="855225"/>
                  <a:pt x="7918677" y="825612"/>
                  <a:pt x="7952888" y="781193"/>
                </a:cubicBezTo>
                <a:cubicBezTo>
                  <a:pt x="7987099" y="736773"/>
                  <a:pt x="8004889" y="677548"/>
                  <a:pt x="8006257" y="603516"/>
                </a:cubicBezTo>
                <a:lnTo>
                  <a:pt x="8006257" y="456326"/>
                </a:lnTo>
                <a:cubicBezTo>
                  <a:pt x="8004888" y="383442"/>
                  <a:pt x="7987099" y="325009"/>
                  <a:pt x="7952888" y="281027"/>
                </a:cubicBezTo>
                <a:cubicBezTo>
                  <a:pt x="7918677" y="237045"/>
                  <a:pt x="7876256" y="207619"/>
                  <a:pt x="7825624" y="192748"/>
                </a:cubicBezTo>
                <a:cubicBezTo>
                  <a:pt x="7800308" y="185313"/>
                  <a:pt x="7774992" y="181543"/>
                  <a:pt x="7749677" y="181438"/>
                </a:cubicBezTo>
                <a:close/>
                <a:moveTo>
                  <a:pt x="4604372" y="181438"/>
                </a:moveTo>
                <a:cubicBezTo>
                  <a:pt x="4579056" y="181333"/>
                  <a:pt x="4553740" y="184893"/>
                  <a:pt x="4528425" y="192119"/>
                </a:cubicBezTo>
                <a:cubicBezTo>
                  <a:pt x="4477793" y="206569"/>
                  <a:pt x="4435371" y="235786"/>
                  <a:pt x="4401161" y="279768"/>
                </a:cubicBezTo>
                <a:cubicBezTo>
                  <a:pt x="4366950" y="323750"/>
                  <a:pt x="4349160" y="382603"/>
                  <a:pt x="4347792" y="456326"/>
                </a:cubicBezTo>
                <a:lnTo>
                  <a:pt x="4347792" y="603516"/>
                </a:lnTo>
                <a:cubicBezTo>
                  <a:pt x="4349160" y="677548"/>
                  <a:pt x="4366950" y="736773"/>
                  <a:pt x="4401161" y="781194"/>
                </a:cubicBezTo>
                <a:cubicBezTo>
                  <a:pt x="4435371" y="825612"/>
                  <a:pt x="4477793" y="855225"/>
                  <a:pt x="4528425" y="870031"/>
                </a:cubicBezTo>
                <a:cubicBezTo>
                  <a:pt x="4579056" y="884838"/>
                  <a:pt x="4629688" y="884838"/>
                  <a:pt x="4680320" y="870031"/>
                </a:cubicBezTo>
                <a:cubicBezTo>
                  <a:pt x="4730952" y="855225"/>
                  <a:pt x="4773373" y="825612"/>
                  <a:pt x="4807584" y="781194"/>
                </a:cubicBezTo>
                <a:cubicBezTo>
                  <a:pt x="4841795" y="736773"/>
                  <a:pt x="4859584" y="677548"/>
                  <a:pt x="4860953" y="603516"/>
                </a:cubicBezTo>
                <a:lnTo>
                  <a:pt x="4860953" y="456326"/>
                </a:lnTo>
                <a:cubicBezTo>
                  <a:pt x="4859584" y="383442"/>
                  <a:pt x="4841795" y="325009"/>
                  <a:pt x="4807584" y="281027"/>
                </a:cubicBezTo>
                <a:cubicBezTo>
                  <a:pt x="4773373" y="237045"/>
                  <a:pt x="4730952" y="207619"/>
                  <a:pt x="4680320" y="192748"/>
                </a:cubicBezTo>
                <a:cubicBezTo>
                  <a:pt x="4655004" y="185313"/>
                  <a:pt x="4629688" y="181543"/>
                  <a:pt x="4604372" y="181438"/>
                </a:cubicBezTo>
                <a:close/>
                <a:moveTo>
                  <a:pt x="1408424" y="181438"/>
                </a:moveTo>
                <a:cubicBezTo>
                  <a:pt x="1383108" y="181333"/>
                  <a:pt x="1357792" y="184893"/>
                  <a:pt x="1332476" y="192119"/>
                </a:cubicBezTo>
                <a:cubicBezTo>
                  <a:pt x="1281844" y="206569"/>
                  <a:pt x="1239423" y="235786"/>
                  <a:pt x="1205212" y="279768"/>
                </a:cubicBezTo>
                <a:cubicBezTo>
                  <a:pt x="1171001" y="323750"/>
                  <a:pt x="1153212" y="382603"/>
                  <a:pt x="1151843" y="456326"/>
                </a:cubicBezTo>
                <a:lnTo>
                  <a:pt x="1151843" y="603516"/>
                </a:lnTo>
                <a:cubicBezTo>
                  <a:pt x="1153212" y="677548"/>
                  <a:pt x="1171001" y="736773"/>
                  <a:pt x="1205212" y="781193"/>
                </a:cubicBezTo>
                <a:cubicBezTo>
                  <a:pt x="1239423" y="825612"/>
                  <a:pt x="1281844" y="855225"/>
                  <a:pt x="1332476" y="870031"/>
                </a:cubicBezTo>
                <a:cubicBezTo>
                  <a:pt x="1383108" y="884838"/>
                  <a:pt x="1433740" y="884838"/>
                  <a:pt x="1484372" y="870031"/>
                </a:cubicBezTo>
                <a:cubicBezTo>
                  <a:pt x="1535003" y="855225"/>
                  <a:pt x="1577424" y="825612"/>
                  <a:pt x="1611635" y="781193"/>
                </a:cubicBezTo>
                <a:cubicBezTo>
                  <a:pt x="1645846" y="736773"/>
                  <a:pt x="1663636" y="677548"/>
                  <a:pt x="1665004" y="603516"/>
                </a:cubicBezTo>
                <a:lnTo>
                  <a:pt x="1665004" y="456326"/>
                </a:lnTo>
                <a:cubicBezTo>
                  <a:pt x="1663636" y="383442"/>
                  <a:pt x="1645846" y="325009"/>
                  <a:pt x="1611635" y="281027"/>
                </a:cubicBezTo>
                <a:cubicBezTo>
                  <a:pt x="1577424" y="237045"/>
                  <a:pt x="1535003" y="207619"/>
                  <a:pt x="1484372" y="192748"/>
                </a:cubicBezTo>
                <a:cubicBezTo>
                  <a:pt x="1459056" y="185313"/>
                  <a:pt x="1433740" y="181543"/>
                  <a:pt x="1408424" y="181438"/>
                </a:cubicBezTo>
                <a:close/>
                <a:moveTo>
                  <a:pt x="1408424" y="1"/>
                </a:moveTo>
                <a:cubicBezTo>
                  <a:pt x="1452558" y="36"/>
                  <a:pt x="1496692" y="6155"/>
                  <a:pt x="1540827" y="18359"/>
                </a:cubicBezTo>
                <a:cubicBezTo>
                  <a:pt x="1629095" y="42766"/>
                  <a:pt x="1703050" y="91476"/>
                  <a:pt x="1762691" y="164488"/>
                </a:cubicBezTo>
                <a:cubicBezTo>
                  <a:pt x="1822332" y="237500"/>
                  <a:pt x="1853346" y="334779"/>
                  <a:pt x="1855731" y="456326"/>
                </a:cubicBezTo>
                <a:lnTo>
                  <a:pt x="1855731" y="603516"/>
                </a:lnTo>
                <a:cubicBezTo>
                  <a:pt x="1853346" y="725062"/>
                  <a:pt x="1822332" y="822342"/>
                  <a:pt x="1762691" y="895354"/>
                </a:cubicBezTo>
                <a:cubicBezTo>
                  <a:pt x="1717960" y="950113"/>
                  <a:pt x="1665178" y="991202"/>
                  <a:pt x="1604344" y="1018621"/>
                </a:cubicBezTo>
                <a:lnTo>
                  <a:pt x="1571190" y="1030554"/>
                </a:lnTo>
                <a:lnTo>
                  <a:pt x="2016359" y="1030554"/>
                </a:lnTo>
                <a:lnTo>
                  <a:pt x="2016363" y="877584"/>
                </a:lnTo>
                <a:lnTo>
                  <a:pt x="2169382" y="877584"/>
                </a:lnTo>
                <a:lnTo>
                  <a:pt x="2169382" y="193916"/>
                </a:lnTo>
                <a:lnTo>
                  <a:pt x="2010533" y="193916"/>
                </a:lnTo>
                <a:lnTo>
                  <a:pt x="2010533" y="19219"/>
                </a:lnTo>
                <a:lnTo>
                  <a:pt x="2360110" y="19219"/>
                </a:lnTo>
                <a:lnTo>
                  <a:pt x="2360110" y="877584"/>
                </a:lnTo>
                <a:lnTo>
                  <a:pt x="2501469" y="877584"/>
                </a:lnTo>
                <a:lnTo>
                  <a:pt x="2501469" y="1030554"/>
                </a:lnTo>
                <a:lnTo>
                  <a:pt x="4440898" y="1030554"/>
                </a:lnTo>
                <a:lnTo>
                  <a:pt x="4408452" y="1018922"/>
                </a:lnTo>
                <a:cubicBezTo>
                  <a:pt x="4347618" y="991582"/>
                  <a:pt x="4294836" y="950532"/>
                  <a:pt x="4250105" y="895773"/>
                </a:cubicBezTo>
                <a:cubicBezTo>
                  <a:pt x="4190464" y="822761"/>
                  <a:pt x="4159450" y="725343"/>
                  <a:pt x="4157065" y="603516"/>
                </a:cubicBezTo>
                <a:lnTo>
                  <a:pt x="4157065" y="456326"/>
                </a:lnTo>
                <a:cubicBezTo>
                  <a:pt x="4159450" y="334499"/>
                  <a:pt x="4190464" y="237080"/>
                  <a:pt x="4250105" y="164068"/>
                </a:cubicBezTo>
                <a:cubicBezTo>
                  <a:pt x="4309746" y="91056"/>
                  <a:pt x="4383700" y="42416"/>
                  <a:pt x="4471969" y="18149"/>
                </a:cubicBezTo>
                <a:cubicBezTo>
                  <a:pt x="4516104" y="6015"/>
                  <a:pt x="4560238" y="-34"/>
                  <a:pt x="4604372" y="1"/>
                </a:cubicBezTo>
                <a:cubicBezTo>
                  <a:pt x="4648507" y="36"/>
                  <a:pt x="4692641" y="6155"/>
                  <a:pt x="4736775" y="18359"/>
                </a:cubicBezTo>
                <a:cubicBezTo>
                  <a:pt x="4825044" y="42766"/>
                  <a:pt x="4898999" y="91476"/>
                  <a:pt x="4958640" y="164488"/>
                </a:cubicBezTo>
                <a:cubicBezTo>
                  <a:pt x="5018281" y="237500"/>
                  <a:pt x="5049294" y="334779"/>
                  <a:pt x="5051680" y="456326"/>
                </a:cubicBezTo>
                <a:lnTo>
                  <a:pt x="5051680" y="603516"/>
                </a:lnTo>
                <a:cubicBezTo>
                  <a:pt x="5049294" y="725062"/>
                  <a:pt x="5018281" y="822342"/>
                  <a:pt x="4958640" y="895354"/>
                </a:cubicBezTo>
                <a:cubicBezTo>
                  <a:pt x="4913910" y="950113"/>
                  <a:pt x="4861127" y="991202"/>
                  <a:pt x="4800293" y="1018621"/>
                </a:cubicBezTo>
                <a:lnTo>
                  <a:pt x="4767139" y="1030554"/>
                </a:lnTo>
                <a:lnTo>
                  <a:pt x="5205491" y="1030554"/>
                </a:lnTo>
                <a:lnTo>
                  <a:pt x="5205491" y="907211"/>
                </a:lnTo>
                <a:cubicBezTo>
                  <a:pt x="5205491" y="862639"/>
                  <a:pt x="5205491" y="817763"/>
                  <a:pt x="5205491" y="772583"/>
                </a:cubicBezTo>
                <a:cubicBezTo>
                  <a:pt x="5206873" y="694959"/>
                  <a:pt x="5227730" y="633884"/>
                  <a:pt x="5268060" y="589357"/>
                </a:cubicBezTo>
                <a:cubicBezTo>
                  <a:pt x="5308389" y="544831"/>
                  <a:pt x="5359897" y="513339"/>
                  <a:pt x="5422581" y="494882"/>
                </a:cubicBezTo>
                <a:cubicBezTo>
                  <a:pt x="5485266" y="476425"/>
                  <a:pt x="5550832" y="467490"/>
                  <a:pt x="5619279" y="468075"/>
                </a:cubicBezTo>
                <a:cubicBezTo>
                  <a:pt x="5646305" y="468643"/>
                  <a:pt x="5676651" y="466050"/>
                  <a:pt x="5710319" y="460298"/>
                </a:cubicBezTo>
                <a:cubicBezTo>
                  <a:pt x="5743986" y="454546"/>
                  <a:pt x="5773361" y="442232"/>
                  <a:pt x="5798443" y="423356"/>
                </a:cubicBezTo>
                <a:cubicBezTo>
                  <a:pt x="5823525" y="404480"/>
                  <a:pt x="5836701" y="375639"/>
                  <a:pt x="5837970" y="336834"/>
                </a:cubicBezTo>
                <a:cubicBezTo>
                  <a:pt x="5836512" y="281543"/>
                  <a:pt x="5814278" y="240469"/>
                  <a:pt x="5771269" y="213614"/>
                </a:cubicBezTo>
                <a:cubicBezTo>
                  <a:pt x="5728259" y="186759"/>
                  <a:pt x="5673222" y="173392"/>
                  <a:pt x="5606158" y="173514"/>
                </a:cubicBezTo>
                <a:cubicBezTo>
                  <a:pt x="5553672" y="173728"/>
                  <a:pt x="5507019" y="186058"/>
                  <a:pt x="5466197" y="210504"/>
                </a:cubicBezTo>
                <a:cubicBezTo>
                  <a:pt x="5425375" y="234951"/>
                  <a:pt x="5403506" y="270226"/>
                  <a:pt x="5400590" y="316331"/>
                </a:cubicBezTo>
                <a:lnTo>
                  <a:pt x="5209859" y="316331"/>
                </a:lnTo>
                <a:cubicBezTo>
                  <a:pt x="5211691" y="244659"/>
                  <a:pt x="5231971" y="186041"/>
                  <a:pt x="5270700" y="140477"/>
                </a:cubicBezTo>
                <a:cubicBezTo>
                  <a:pt x="5309429" y="94913"/>
                  <a:pt x="5358525" y="61325"/>
                  <a:pt x="5417989" y="39711"/>
                </a:cubicBezTo>
                <a:cubicBezTo>
                  <a:pt x="5477453" y="18098"/>
                  <a:pt x="5539204" y="7381"/>
                  <a:pt x="5603242" y="7561"/>
                </a:cubicBezTo>
                <a:cubicBezTo>
                  <a:pt x="5672751" y="7092"/>
                  <a:pt x="5739757" y="17249"/>
                  <a:pt x="5804260" y="38033"/>
                </a:cubicBezTo>
                <a:cubicBezTo>
                  <a:pt x="5868764" y="58817"/>
                  <a:pt x="5921927" y="93041"/>
                  <a:pt x="5963752" y="140706"/>
                </a:cubicBezTo>
                <a:cubicBezTo>
                  <a:pt x="6005576" y="188370"/>
                  <a:pt x="6027224" y="252288"/>
                  <a:pt x="6028697" y="332459"/>
                </a:cubicBezTo>
                <a:cubicBezTo>
                  <a:pt x="6027611" y="417922"/>
                  <a:pt x="6008105" y="483037"/>
                  <a:pt x="5970177" y="527804"/>
                </a:cubicBezTo>
                <a:cubicBezTo>
                  <a:pt x="5932250" y="572570"/>
                  <a:pt x="5882416" y="602928"/>
                  <a:pt x="5820675" y="618877"/>
                </a:cubicBezTo>
                <a:cubicBezTo>
                  <a:pt x="5758935" y="634825"/>
                  <a:pt x="5691803" y="642305"/>
                  <a:pt x="5619279" y="641316"/>
                </a:cubicBezTo>
                <a:cubicBezTo>
                  <a:pt x="5589922" y="640901"/>
                  <a:pt x="5558245" y="644160"/>
                  <a:pt x="5524245" y="651093"/>
                </a:cubicBezTo>
                <a:cubicBezTo>
                  <a:pt x="5490245" y="658025"/>
                  <a:pt x="5460944" y="671116"/>
                  <a:pt x="5436340" y="690365"/>
                </a:cubicBezTo>
                <a:cubicBezTo>
                  <a:pt x="5411736" y="709614"/>
                  <a:pt x="5398849" y="737506"/>
                  <a:pt x="5397679" y="774042"/>
                </a:cubicBezTo>
                <a:lnTo>
                  <a:pt x="5397679" y="861553"/>
                </a:lnTo>
                <a:lnTo>
                  <a:pt x="6031612" y="861553"/>
                </a:lnTo>
                <a:lnTo>
                  <a:pt x="6031612" y="1030554"/>
                </a:lnTo>
                <a:lnTo>
                  <a:pt x="7586202" y="1030554"/>
                </a:lnTo>
                <a:lnTo>
                  <a:pt x="7553756" y="1018922"/>
                </a:lnTo>
                <a:cubicBezTo>
                  <a:pt x="7492922" y="991582"/>
                  <a:pt x="7440140" y="950532"/>
                  <a:pt x="7395409" y="895773"/>
                </a:cubicBezTo>
                <a:cubicBezTo>
                  <a:pt x="7335768" y="822761"/>
                  <a:pt x="7304755" y="725342"/>
                  <a:pt x="7302369" y="603516"/>
                </a:cubicBezTo>
                <a:lnTo>
                  <a:pt x="7302369" y="456326"/>
                </a:lnTo>
                <a:cubicBezTo>
                  <a:pt x="7304755" y="334499"/>
                  <a:pt x="7335768" y="237080"/>
                  <a:pt x="7395409" y="164068"/>
                </a:cubicBezTo>
                <a:cubicBezTo>
                  <a:pt x="7455050" y="91056"/>
                  <a:pt x="7529005" y="42416"/>
                  <a:pt x="7617273" y="18149"/>
                </a:cubicBezTo>
                <a:cubicBezTo>
                  <a:pt x="7661408" y="6015"/>
                  <a:pt x="7705542" y="-34"/>
                  <a:pt x="7749677" y="1"/>
                </a:cubicBezTo>
                <a:cubicBezTo>
                  <a:pt x="7793811" y="36"/>
                  <a:pt x="7837945" y="6155"/>
                  <a:pt x="7882080" y="18359"/>
                </a:cubicBezTo>
                <a:cubicBezTo>
                  <a:pt x="7970348" y="42766"/>
                  <a:pt x="8044303" y="91476"/>
                  <a:pt x="8103944" y="164488"/>
                </a:cubicBezTo>
                <a:cubicBezTo>
                  <a:pt x="8163585" y="237500"/>
                  <a:pt x="8194599" y="334779"/>
                  <a:pt x="8196984" y="456326"/>
                </a:cubicBezTo>
                <a:lnTo>
                  <a:pt x="8196984" y="603516"/>
                </a:lnTo>
                <a:cubicBezTo>
                  <a:pt x="8194599" y="725062"/>
                  <a:pt x="8163585" y="822342"/>
                  <a:pt x="8103944" y="895354"/>
                </a:cubicBezTo>
                <a:cubicBezTo>
                  <a:pt x="8059213" y="950113"/>
                  <a:pt x="8006431" y="991202"/>
                  <a:pt x="7945597" y="1018621"/>
                </a:cubicBezTo>
                <a:lnTo>
                  <a:pt x="7912443" y="1030554"/>
                </a:lnTo>
                <a:lnTo>
                  <a:pt x="8623925" y="1030554"/>
                </a:lnTo>
                <a:lnTo>
                  <a:pt x="8602393" y="1025472"/>
                </a:lnTo>
                <a:cubicBezTo>
                  <a:pt x="8539295" y="1005234"/>
                  <a:pt x="8486887" y="972131"/>
                  <a:pt x="8445172" y="926162"/>
                </a:cubicBezTo>
                <a:cubicBezTo>
                  <a:pt x="8403456" y="880193"/>
                  <a:pt x="8381592" y="818823"/>
                  <a:pt x="8379580" y="742053"/>
                </a:cubicBezTo>
                <a:lnTo>
                  <a:pt x="8573222" y="742053"/>
                </a:lnTo>
                <a:cubicBezTo>
                  <a:pt x="8574455" y="776810"/>
                  <a:pt x="8587702" y="804556"/>
                  <a:pt x="8612963" y="825290"/>
                </a:cubicBezTo>
                <a:cubicBezTo>
                  <a:pt x="8638224" y="846025"/>
                  <a:pt x="8668103" y="860939"/>
                  <a:pt x="8702597" y="870031"/>
                </a:cubicBezTo>
                <a:cubicBezTo>
                  <a:pt x="8737092" y="879123"/>
                  <a:pt x="8768806" y="883584"/>
                  <a:pt x="8797739" y="883413"/>
                </a:cubicBezTo>
                <a:cubicBezTo>
                  <a:pt x="8831298" y="883584"/>
                  <a:pt x="8865424" y="878705"/>
                  <a:pt x="8900117" y="868777"/>
                </a:cubicBezTo>
                <a:cubicBezTo>
                  <a:pt x="8934810" y="858848"/>
                  <a:pt x="8964077" y="842843"/>
                  <a:pt x="8987917" y="820762"/>
                </a:cubicBezTo>
                <a:cubicBezTo>
                  <a:pt x="9011756" y="798681"/>
                  <a:pt x="9024176" y="769498"/>
                  <a:pt x="9025175" y="733212"/>
                </a:cubicBezTo>
                <a:cubicBezTo>
                  <a:pt x="9025895" y="712239"/>
                  <a:pt x="9020729" y="691319"/>
                  <a:pt x="9009677" y="670454"/>
                </a:cubicBezTo>
                <a:cubicBezTo>
                  <a:pt x="8998625" y="649588"/>
                  <a:pt x="8977368" y="632125"/>
                  <a:pt x="8945906" y="618065"/>
                </a:cubicBezTo>
                <a:cubicBezTo>
                  <a:pt x="8914443" y="604005"/>
                  <a:pt x="8868456" y="596696"/>
                  <a:pt x="8807944" y="596138"/>
                </a:cubicBezTo>
                <a:lnTo>
                  <a:pt x="8649033" y="596138"/>
                </a:lnTo>
                <a:lnTo>
                  <a:pt x="8649033" y="438929"/>
                </a:lnTo>
                <a:lnTo>
                  <a:pt x="8796281" y="438929"/>
                </a:lnTo>
                <a:cubicBezTo>
                  <a:pt x="8850406" y="439749"/>
                  <a:pt x="8898881" y="431182"/>
                  <a:pt x="8941707" y="413226"/>
                </a:cubicBezTo>
                <a:cubicBezTo>
                  <a:pt x="8984533" y="395270"/>
                  <a:pt x="9007495" y="363004"/>
                  <a:pt x="9010593" y="316428"/>
                </a:cubicBezTo>
                <a:cubicBezTo>
                  <a:pt x="9012051" y="285255"/>
                  <a:pt x="8997471" y="255359"/>
                  <a:pt x="8966855" y="226739"/>
                </a:cubicBezTo>
                <a:cubicBezTo>
                  <a:pt x="8936240" y="198118"/>
                  <a:pt x="8880839" y="182805"/>
                  <a:pt x="8800655" y="180800"/>
                </a:cubicBezTo>
                <a:cubicBezTo>
                  <a:pt x="8769571" y="180621"/>
                  <a:pt x="8737785" y="184545"/>
                  <a:pt x="8705297" y="192572"/>
                </a:cubicBezTo>
                <a:cubicBezTo>
                  <a:pt x="8672809" y="200599"/>
                  <a:pt x="8645343" y="213807"/>
                  <a:pt x="8622898" y="232195"/>
                </a:cubicBezTo>
                <a:cubicBezTo>
                  <a:pt x="8600454" y="250583"/>
                  <a:pt x="8588755" y="275228"/>
                  <a:pt x="8587801" y="306130"/>
                </a:cubicBezTo>
                <a:lnTo>
                  <a:pt x="8395610" y="306130"/>
                </a:lnTo>
                <a:cubicBezTo>
                  <a:pt x="8397146" y="233192"/>
                  <a:pt x="8418345" y="174682"/>
                  <a:pt x="8459207" y="130602"/>
                </a:cubicBezTo>
                <a:cubicBezTo>
                  <a:pt x="8500068" y="86523"/>
                  <a:pt x="8551378" y="54661"/>
                  <a:pt x="8613137" y="35017"/>
                </a:cubicBezTo>
                <a:cubicBezTo>
                  <a:pt x="8674895" y="15373"/>
                  <a:pt x="8737887" y="5735"/>
                  <a:pt x="8802113" y="6103"/>
                </a:cubicBezTo>
                <a:cubicBezTo>
                  <a:pt x="8867616" y="5914"/>
                  <a:pt x="8930645" y="16649"/>
                  <a:pt x="8991198" y="38308"/>
                </a:cubicBezTo>
                <a:cubicBezTo>
                  <a:pt x="9051751" y="59966"/>
                  <a:pt x="9101694" y="93682"/>
                  <a:pt x="9141026" y="139455"/>
                </a:cubicBezTo>
                <a:cubicBezTo>
                  <a:pt x="9180359" y="185228"/>
                  <a:pt x="9200945" y="244191"/>
                  <a:pt x="9202786" y="316346"/>
                </a:cubicBezTo>
                <a:cubicBezTo>
                  <a:pt x="9202453" y="358115"/>
                  <a:pt x="9190017" y="398222"/>
                  <a:pt x="9165481" y="436667"/>
                </a:cubicBezTo>
                <a:cubicBezTo>
                  <a:pt x="9140945" y="475112"/>
                  <a:pt x="9106309" y="502067"/>
                  <a:pt x="9061575" y="517534"/>
                </a:cubicBezTo>
                <a:cubicBezTo>
                  <a:pt x="9111171" y="535093"/>
                  <a:pt x="9151029" y="564052"/>
                  <a:pt x="9181150" y="604411"/>
                </a:cubicBezTo>
                <a:cubicBezTo>
                  <a:pt x="9211271" y="644771"/>
                  <a:pt x="9226742" y="687246"/>
                  <a:pt x="9227561" y="731839"/>
                </a:cubicBezTo>
                <a:cubicBezTo>
                  <a:pt x="9225881" y="814243"/>
                  <a:pt x="9203189" y="879088"/>
                  <a:pt x="9159485" y="926372"/>
                </a:cubicBezTo>
                <a:cubicBezTo>
                  <a:pt x="9115780" y="973657"/>
                  <a:pt x="9061141" y="1007103"/>
                  <a:pt x="8995569" y="1026712"/>
                </a:cubicBezTo>
                <a:lnTo>
                  <a:pt x="8978143" y="1030554"/>
                </a:lnTo>
                <a:lnTo>
                  <a:pt x="10188677" y="1030554"/>
                </a:lnTo>
                <a:lnTo>
                  <a:pt x="10188677" y="3319473"/>
                </a:lnTo>
                <a:lnTo>
                  <a:pt x="0" y="3319473"/>
                </a:lnTo>
                <a:lnTo>
                  <a:pt x="0" y="1030554"/>
                </a:lnTo>
                <a:lnTo>
                  <a:pt x="1244949" y="1030554"/>
                </a:lnTo>
                <a:lnTo>
                  <a:pt x="1212503" y="1018922"/>
                </a:lnTo>
                <a:cubicBezTo>
                  <a:pt x="1151669" y="991582"/>
                  <a:pt x="1098887" y="950532"/>
                  <a:pt x="1054156" y="895773"/>
                </a:cubicBezTo>
                <a:cubicBezTo>
                  <a:pt x="994515" y="822761"/>
                  <a:pt x="963502" y="725342"/>
                  <a:pt x="961116" y="603516"/>
                </a:cubicBezTo>
                <a:lnTo>
                  <a:pt x="961116" y="456326"/>
                </a:lnTo>
                <a:cubicBezTo>
                  <a:pt x="963502" y="334499"/>
                  <a:pt x="994515" y="237080"/>
                  <a:pt x="1054156" y="164068"/>
                </a:cubicBezTo>
                <a:cubicBezTo>
                  <a:pt x="1113797" y="91056"/>
                  <a:pt x="1187752" y="42416"/>
                  <a:pt x="1276021" y="18149"/>
                </a:cubicBezTo>
                <a:cubicBezTo>
                  <a:pt x="1320155" y="6015"/>
                  <a:pt x="1364289" y="-34"/>
                  <a:pt x="1408424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1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57B2B96-7512-44B2-8995-8E8985F5E3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150" y="427703"/>
            <a:ext cx="5657850" cy="600259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8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8D7E1A6-3D19-4C60-9B01-AA366DE6E8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350" y="400050"/>
            <a:ext cx="5486400" cy="60579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12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C0DDAE40-280E-4BDD-A198-0673486D97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92A2EAE-6F83-4E3A-B2A8-42796EE83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2304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FBB4F32-24D0-45CB-B6CF-F7F70F3F2C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95710" y="0"/>
            <a:ext cx="329628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51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68FE7F7-4781-45BD-8AC2-CFE8B74EF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887" y="744794"/>
            <a:ext cx="3111295" cy="53684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52A3D6-951A-4D74-81AA-2444593AA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7421" y="744794"/>
            <a:ext cx="3111295" cy="53684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32B798B-4CE9-45E7-A2FD-47C6B77028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2955" y="744794"/>
            <a:ext cx="3111295" cy="53684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1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655C234-11A8-43AA-8D6D-AEFFF000753C}"/>
              </a:ext>
            </a:extLst>
          </p:cNvPr>
          <p:cNvSpPr/>
          <p:nvPr userDrawn="1"/>
        </p:nvSpPr>
        <p:spPr>
          <a:xfrm rot="5400000">
            <a:off x="2255274" y="814495"/>
            <a:ext cx="4157555" cy="4157555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D8AA0E-C2ED-4E5E-88BB-C8AB1916CD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9325" y="2009775"/>
            <a:ext cx="1491898" cy="1491898"/>
          </a:xfrm>
          <a:custGeom>
            <a:avLst/>
            <a:gdLst>
              <a:gd name="connsiteX0" fmla="*/ 921775 w 1843550"/>
              <a:gd name="connsiteY0" fmla="*/ 0 h 1843550"/>
              <a:gd name="connsiteX1" fmla="*/ 1843550 w 1843550"/>
              <a:gd name="connsiteY1" fmla="*/ 921775 h 1843550"/>
              <a:gd name="connsiteX2" fmla="*/ 921775 w 1843550"/>
              <a:gd name="connsiteY2" fmla="*/ 1843550 h 1843550"/>
              <a:gd name="connsiteX3" fmla="*/ 0 w 1843550"/>
              <a:gd name="connsiteY3" fmla="*/ 921775 h 1843550"/>
              <a:gd name="connsiteX4" fmla="*/ 921775 w 1843550"/>
              <a:gd name="connsiteY4" fmla="*/ 0 h 18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550" h="1843550">
                <a:moveTo>
                  <a:pt x="921775" y="0"/>
                </a:moveTo>
                <a:cubicBezTo>
                  <a:pt x="1430857" y="0"/>
                  <a:pt x="1843550" y="412693"/>
                  <a:pt x="1843550" y="921775"/>
                </a:cubicBezTo>
                <a:cubicBezTo>
                  <a:pt x="1843550" y="1430857"/>
                  <a:pt x="1430857" y="1843550"/>
                  <a:pt x="921775" y="1843550"/>
                </a:cubicBezTo>
                <a:cubicBezTo>
                  <a:pt x="412693" y="1843550"/>
                  <a:pt x="0" y="1430857"/>
                  <a:pt x="0" y="921775"/>
                </a:cubicBezTo>
                <a:cubicBezTo>
                  <a:pt x="0" y="412693"/>
                  <a:pt x="412693" y="0"/>
                  <a:pt x="9217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13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529AD35-BFEE-4865-A3F2-CAB03B9B3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36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28D73F-BFA4-4549-9A31-79038D22D6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5324168"/>
          </a:xfrm>
          <a:custGeom>
            <a:avLst/>
            <a:gdLst>
              <a:gd name="connsiteX0" fmla="*/ 10795818 w 12191999"/>
              <a:gd name="connsiteY0" fmla="*/ 0 h 5324168"/>
              <a:gd name="connsiteX1" fmla="*/ 12191999 w 12191999"/>
              <a:gd name="connsiteY1" fmla="*/ 0 h 5324168"/>
              <a:gd name="connsiteX2" fmla="*/ 12191999 w 12191999"/>
              <a:gd name="connsiteY2" fmla="*/ 5324168 h 5324168"/>
              <a:gd name="connsiteX3" fmla="*/ 10795818 w 12191999"/>
              <a:gd name="connsiteY3" fmla="*/ 5324168 h 5324168"/>
              <a:gd name="connsiteX4" fmla="*/ 0 w 12191999"/>
              <a:gd name="connsiteY4" fmla="*/ 0 h 5324168"/>
              <a:gd name="connsiteX5" fmla="*/ 5391150 w 12191999"/>
              <a:gd name="connsiteY5" fmla="*/ 0 h 5324168"/>
              <a:gd name="connsiteX6" fmla="*/ 5391150 w 12191999"/>
              <a:gd name="connsiteY6" fmla="*/ 5324168 h 5324168"/>
              <a:gd name="connsiteX7" fmla="*/ 0 w 12191999"/>
              <a:gd name="connsiteY7" fmla="*/ 5324168 h 532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324168">
                <a:moveTo>
                  <a:pt x="10795818" y="0"/>
                </a:moveTo>
                <a:lnTo>
                  <a:pt x="12191999" y="0"/>
                </a:lnTo>
                <a:lnTo>
                  <a:pt x="12191999" y="5324168"/>
                </a:lnTo>
                <a:lnTo>
                  <a:pt x="10795818" y="5324168"/>
                </a:lnTo>
                <a:close/>
                <a:moveTo>
                  <a:pt x="0" y="0"/>
                </a:moveTo>
                <a:lnTo>
                  <a:pt x="5391150" y="0"/>
                </a:lnTo>
                <a:lnTo>
                  <a:pt x="5391150" y="5324168"/>
                </a:lnTo>
                <a:lnTo>
                  <a:pt x="0" y="53241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752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79E6C8-2DB7-46F2-9998-9106B411C4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954" y="440606"/>
            <a:ext cx="7436818" cy="5976788"/>
          </a:xfrm>
          <a:custGeom>
            <a:avLst/>
            <a:gdLst>
              <a:gd name="connsiteX0" fmla="*/ 4372911 w 6861630"/>
              <a:gd name="connsiteY0" fmla="*/ 4028624 h 5514524"/>
              <a:gd name="connsiteX1" fmla="*/ 6861629 w 6861630"/>
              <a:gd name="connsiteY1" fmla="*/ 4028624 h 5514524"/>
              <a:gd name="connsiteX2" fmla="*/ 6861629 w 6861630"/>
              <a:gd name="connsiteY2" fmla="*/ 5514524 h 5514524"/>
              <a:gd name="connsiteX3" fmla="*/ 4372911 w 6861630"/>
              <a:gd name="connsiteY3" fmla="*/ 5514524 h 5514524"/>
              <a:gd name="connsiteX4" fmla="*/ 2457448 w 6861630"/>
              <a:gd name="connsiteY4" fmla="*/ 4028624 h 5514524"/>
              <a:gd name="connsiteX5" fmla="*/ 4239499 w 6861630"/>
              <a:gd name="connsiteY5" fmla="*/ 4028624 h 5514524"/>
              <a:gd name="connsiteX6" fmla="*/ 4239499 w 6861630"/>
              <a:gd name="connsiteY6" fmla="*/ 5514524 h 5514524"/>
              <a:gd name="connsiteX7" fmla="*/ 2457448 w 6861630"/>
              <a:gd name="connsiteY7" fmla="*/ 5514524 h 5514524"/>
              <a:gd name="connsiteX8" fmla="*/ 0 w 6861630"/>
              <a:gd name="connsiteY8" fmla="*/ 4028624 h 5514524"/>
              <a:gd name="connsiteX9" fmla="*/ 2304143 w 6861630"/>
              <a:gd name="connsiteY9" fmla="*/ 4028624 h 5514524"/>
              <a:gd name="connsiteX10" fmla="*/ 2304143 w 6861630"/>
              <a:gd name="connsiteY10" fmla="*/ 5514524 h 5514524"/>
              <a:gd name="connsiteX11" fmla="*/ 0 w 6861630"/>
              <a:gd name="connsiteY11" fmla="*/ 5514524 h 5514524"/>
              <a:gd name="connsiteX12" fmla="*/ 3164115 w 6861630"/>
              <a:gd name="connsiteY12" fmla="*/ 1955347 h 5514524"/>
              <a:gd name="connsiteX13" fmla="*/ 6861629 w 6861630"/>
              <a:gd name="connsiteY13" fmla="*/ 1955347 h 5514524"/>
              <a:gd name="connsiteX14" fmla="*/ 6861629 w 6861630"/>
              <a:gd name="connsiteY14" fmla="*/ 3914775 h 5514524"/>
              <a:gd name="connsiteX15" fmla="*/ 3164115 w 6861630"/>
              <a:gd name="connsiteY15" fmla="*/ 3914775 h 5514524"/>
              <a:gd name="connsiteX16" fmla="*/ 1 w 6861630"/>
              <a:gd name="connsiteY16" fmla="*/ 1 h 5514524"/>
              <a:gd name="connsiteX17" fmla="*/ 3028950 w 6861630"/>
              <a:gd name="connsiteY17" fmla="*/ 1 h 5514524"/>
              <a:gd name="connsiteX18" fmla="*/ 3028950 w 6861630"/>
              <a:gd name="connsiteY18" fmla="*/ 3914776 h 5514524"/>
              <a:gd name="connsiteX19" fmla="*/ 1 w 6861630"/>
              <a:gd name="connsiteY19" fmla="*/ 3914776 h 5514524"/>
              <a:gd name="connsiteX20" fmla="*/ 5079579 w 6861630"/>
              <a:gd name="connsiteY20" fmla="*/ 0 h 5514524"/>
              <a:gd name="connsiteX21" fmla="*/ 6861630 w 6861630"/>
              <a:gd name="connsiteY21" fmla="*/ 0 h 5514524"/>
              <a:gd name="connsiteX22" fmla="*/ 6861630 w 6861630"/>
              <a:gd name="connsiteY22" fmla="*/ 1839233 h 5514524"/>
              <a:gd name="connsiteX23" fmla="*/ 5079579 w 6861630"/>
              <a:gd name="connsiteY23" fmla="*/ 1839233 h 5514524"/>
              <a:gd name="connsiteX24" fmla="*/ 3164116 w 6861630"/>
              <a:gd name="connsiteY24" fmla="*/ 0 h 5514524"/>
              <a:gd name="connsiteX25" fmla="*/ 4946167 w 6861630"/>
              <a:gd name="connsiteY25" fmla="*/ 0 h 5514524"/>
              <a:gd name="connsiteX26" fmla="*/ 4946167 w 6861630"/>
              <a:gd name="connsiteY26" fmla="*/ 1839233 h 5514524"/>
              <a:gd name="connsiteX27" fmla="*/ 3164116 w 6861630"/>
              <a:gd name="connsiteY27" fmla="*/ 1839233 h 55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61630" h="5514524">
                <a:moveTo>
                  <a:pt x="4372911" y="4028624"/>
                </a:moveTo>
                <a:lnTo>
                  <a:pt x="6861629" y="4028624"/>
                </a:lnTo>
                <a:lnTo>
                  <a:pt x="6861629" y="5514524"/>
                </a:lnTo>
                <a:lnTo>
                  <a:pt x="4372911" y="5514524"/>
                </a:lnTo>
                <a:close/>
                <a:moveTo>
                  <a:pt x="2457448" y="4028624"/>
                </a:moveTo>
                <a:lnTo>
                  <a:pt x="4239499" y="4028624"/>
                </a:lnTo>
                <a:lnTo>
                  <a:pt x="4239499" y="5514524"/>
                </a:lnTo>
                <a:lnTo>
                  <a:pt x="2457448" y="5514524"/>
                </a:lnTo>
                <a:close/>
                <a:moveTo>
                  <a:pt x="0" y="4028624"/>
                </a:moveTo>
                <a:lnTo>
                  <a:pt x="2304143" y="4028624"/>
                </a:lnTo>
                <a:lnTo>
                  <a:pt x="2304143" y="5514524"/>
                </a:lnTo>
                <a:lnTo>
                  <a:pt x="0" y="5514524"/>
                </a:lnTo>
                <a:close/>
                <a:moveTo>
                  <a:pt x="3164115" y="1955347"/>
                </a:moveTo>
                <a:lnTo>
                  <a:pt x="6861629" y="1955347"/>
                </a:lnTo>
                <a:lnTo>
                  <a:pt x="6861629" y="3914775"/>
                </a:lnTo>
                <a:lnTo>
                  <a:pt x="3164115" y="3914775"/>
                </a:lnTo>
                <a:close/>
                <a:moveTo>
                  <a:pt x="1" y="1"/>
                </a:moveTo>
                <a:lnTo>
                  <a:pt x="3028950" y="1"/>
                </a:lnTo>
                <a:lnTo>
                  <a:pt x="3028950" y="3914776"/>
                </a:lnTo>
                <a:lnTo>
                  <a:pt x="1" y="3914776"/>
                </a:lnTo>
                <a:close/>
                <a:moveTo>
                  <a:pt x="5079579" y="0"/>
                </a:moveTo>
                <a:lnTo>
                  <a:pt x="6861630" y="0"/>
                </a:lnTo>
                <a:lnTo>
                  <a:pt x="6861630" y="1839233"/>
                </a:lnTo>
                <a:lnTo>
                  <a:pt x="5079579" y="1839233"/>
                </a:lnTo>
                <a:close/>
                <a:moveTo>
                  <a:pt x="3164116" y="0"/>
                </a:moveTo>
                <a:lnTo>
                  <a:pt x="4946167" y="0"/>
                </a:lnTo>
                <a:lnTo>
                  <a:pt x="4946167" y="1839233"/>
                </a:lnTo>
                <a:lnTo>
                  <a:pt x="3164116" y="18392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5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757EF00-F747-497D-9A3C-9FA8B67786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55" y="238125"/>
            <a:ext cx="5745105" cy="6381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979FA7-0A6A-4061-A44C-DDD44DB554DD}"/>
              </a:ext>
            </a:extLst>
          </p:cNvPr>
          <p:cNvSpPr/>
          <p:nvPr userDrawn="1"/>
        </p:nvSpPr>
        <p:spPr>
          <a:xfrm>
            <a:off x="236537" y="238125"/>
            <a:ext cx="5745106" cy="638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795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D27F7EB-5115-4AB9-9F2F-0290AFDBE6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0969" y="671974"/>
            <a:ext cx="2553212" cy="23558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9C4BE-29DA-4D9E-949B-88853BDCE8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0969" y="3243724"/>
            <a:ext cx="6496562" cy="294230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525BF8-CE67-445F-A92C-827DE8DC5D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31819" y="4450223"/>
            <a:ext cx="1885950" cy="17358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26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1EADCB-B3C1-4DE3-A560-F7F2983884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4281315"/>
          </a:xfrm>
          <a:custGeom>
            <a:avLst/>
            <a:gdLst>
              <a:gd name="connsiteX0" fmla="*/ 0 w 12192000"/>
              <a:gd name="connsiteY0" fmla="*/ 0 h 4281315"/>
              <a:gd name="connsiteX1" fmla="*/ 12192000 w 12192000"/>
              <a:gd name="connsiteY1" fmla="*/ 0 h 4281315"/>
              <a:gd name="connsiteX2" fmla="*/ 12182475 w 12192000"/>
              <a:gd name="connsiteY2" fmla="*/ 4281315 h 4281315"/>
              <a:gd name="connsiteX3" fmla="*/ 0 w 12192000"/>
              <a:gd name="connsiteY3" fmla="*/ 2579317 h 42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81315">
                <a:moveTo>
                  <a:pt x="0" y="0"/>
                </a:moveTo>
                <a:lnTo>
                  <a:pt x="12192000" y="0"/>
                </a:lnTo>
                <a:lnTo>
                  <a:pt x="12182475" y="4281315"/>
                </a:lnTo>
                <a:lnTo>
                  <a:pt x="0" y="25793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06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9228E02-24D1-4076-B38F-828EB3FC05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8847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5A0089C-A7D4-4967-875D-FD91C34598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3926" y="713408"/>
            <a:ext cx="1476394" cy="2728402"/>
          </a:xfrm>
          <a:custGeom>
            <a:avLst/>
            <a:gdLst>
              <a:gd name="connsiteX0" fmla="*/ 635677 w 1476394"/>
              <a:gd name="connsiteY0" fmla="*/ 1747863 h 2728402"/>
              <a:gd name="connsiteX1" fmla="*/ 391480 w 1476394"/>
              <a:gd name="connsiteY1" fmla="*/ 1822208 h 2728402"/>
              <a:gd name="connsiteX2" fmla="*/ 268504 w 1476394"/>
              <a:gd name="connsiteY2" fmla="*/ 1999491 h 2728402"/>
              <a:gd name="connsiteX3" fmla="*/ 252749 w 1476394"/>
              <a:gd name="connsiteY3" fmla="*/ 2105287 h 2728402"/>
              <a:gd name="connsiteX4" fmla="*/ 267628 w 1476394"/>
              <a:gd name="connsiteY4" fmla="*/ 2211085 h 2728402"/>
              <a:gd name="connsiteX5" fmla="*/ 389726 w 1476394"/>
              <a:gd name="connsiteY5" fmla="*/ 2388368 h 2728402"/>
              <a:gd name="connsiteX6" fmla="*/ 635677 w 1476394"/>
              <a:gd name="connsiteY6" fmla="*/ 2462713 h 2728402"/>
              <a:gd name="connsiteX7" fmla="*/ 840718 w 1476394"/>
              <a:gd name="connsiteY7" fmla="*/ 2462713 h 2728402"/>
              <a:gd name="connsiteX8" fmla="*/ 1088228 w 1476394"/>
              <a:gd name="connsiteY8" fmla="*/ 2388368 h 2728402"/>
              <a:gd name="connsiteX9" fmla="*/ 1211983 w 1476394"/>
              <a:gd name="connsiteY9" fmla="*/ 2211085 h 2728402"/>
              <a:gd name="connsiteX10" fmla="*/ 1211983 w 1476394"/>
              <a:gd name="connsiteY10" fmla="*/ 1999491 h 2728402"/>
              <a:gd name="connsiteX11" fmla="*/ 1088228 w 1476394"/>
              <a:gd name="connsiteY11" fmla="*/ 1822208 h 2728402"/>
              <a:gd name="connsiteX12" fmla="*/ 840718 w 1476394"/>
              <a:gd name="connsiteY12" fmla="*/ 1747863 h 2728402"/>
              <a:gd name="connsiteX13" fmla="*/ 635677 w 1476394"/>
              <a:gd name="connsiteY13" fmla="*/ 1482174 h 2728402"/>
              <a:gd name="connsiteX14" fmla="*/ 840718 w 1476394"/>
              <a:gd name="connsiteY14" fmla="*/ 1482174 h 2728402"/>
              <a:gd name="connsiteX15" fmla="*/ 1247258 w 1476394"/>
              <a:gd name="connsiteY15" fmla="*/ 1611782 h 2728402"/>
              <a:gd name="connsiteX16" fmla="*/ 1450821 w 1476394"/>
              <a:gd name="connsiteY16" fmla="*/ 1920845 h 2728402"/>
              <a:gd name="connsiteX17" fmla="*/ 1451114 w 1476394"/>
              <a:gd name="connsiteY17" fmla="*/ 2289730 h 2728402"/>
              <a:gd name="connsiteX18" fmla="*/ 1247842 w 1476394"/>
              <a:gd name="connsiteY18" fmla="*/ 2598794 h 2728402"/>
              <a:gd name="connsiteX19" fmla="*/ 840718 w 1476394"/>
              <a:gd name="connsiteY19" fmla="*/ 2728402 h 2728402"/>
              <a:gd name="connsiteX20" fmla="*/ 635677 w 1476394"/>
              <a:gd name="connsiteY20" fmla="*/ 2728402 h 2728402"/>
              <a:gd name="connsiteX21" fmla="*/ 228552 w 1476394"/>
              <a:gd name="connsiteY21" fmla="*/ 2598794 h 2728402"/>
              <a:gd name="connsiteX22" fmla="*/ 25282 w 1476394"/>
              <a:gd name="connsiteY22" fmla="*/ 2289730 h 2728402"/>
              <a:gd name="connsiteX23" fmla="*/ 1 w 1476394"/>
              <a:gd name="connsiteY23" fmla="*/ 2105287 h 2728402"/>
              <a:gd name="connsiteX24" fmla="*/ 25574 w 1476394"/>
              <a:gd name="connsiteY24" fmla="*/ 1920845 h 2728402"/>
              <a:gd name="connsiteX25" fmla="*/ 229137 w 1476394"/>
              <a:gd name="connsiteY25" fmla="*/ 1611782 h 2728402"/>
              <a:gd name="connsiteX26" fmla="*/ 635677 w 1476394"/>
              <a:gd name="connsiteY26" fmla="*/ 1482174 h 2728402"/>
              <a:gd name="connsiteX27" fmla="*/ 262265 w 1476394"/>
              <a:gd name="connsiteY27" fmla="*/ 430127 h 2728402"/>
              <a:gd name="connsiteX28" fmla="*/ 920018 w 1476394"/>
              <a:gd name="connsiteY28" fmla="*/ 911261 h 2728402"/>
              <a:gd name="connsiteX29" fmla="*/ 920018 w 1476394"/>
              <a:gd name="connsiteY29" fmla="*/ 430127 h 2728402"/>
              <a:gd name="connsiteX30" fmla="*/ 920018 w 1476394"/>
              <a:gd name="connsiteY30" fmla="*/ 0 h 2728402"/>
              <a:gd name="connsiteX31" fmla="*/ 1179618 w 1476394"/>
              <a:gd name="connsiteY31" fmla="*/ 0 h 2728402"/>
              <a:gd name="connsiteX32" fmla="*/ 1179618 w 1476394"/>
              <a:gd name="connsiteY32" fmla="*/ 166468 h 2728402"/>
              <a:gd name="connsiteX33" fmla="*/ 1449622 w 1476394"/>
              <a:gd name="connsiteY33" fmla="*/ 166468 h 2728402"/>
              <a:gd name="connsiteX34" fmla="*/ 1449622 w 1476394"/>
              <a:gd name="connsiteY34" fmla="*/ 430127 h 2728402"/>
              <a:gd name="connsiteX35" fmla="*/ 1179618 w 1476394"/>
              <a:gd name="connsiteY35" fmla="*/ 430127 h 2728402"/>
              <a:gd name="connsiteX36" fmla="*/ 1179618 w 1476394"/>
              <a:gd name="connsiteY36" fmla="*/ 1189386 h 2728402"/>
              <a:gd name="connsiteX37" fmla="*/ 907837 w 1476394"/>
              <a:gd name="connsiteY37" fmla="*/ 1213747 h 2728402"/>
              <a:gd name="connsiteX38" fmla="*/ 30833 w 1476394"/>
              <a:gd name="connsiteY38" fmla="*/ 574264 h 2728402"/>
              <a:gd name="connsiteX39" fmla="*/ 30833 w 1476394"/>
              <a:gd name="connsiteY39" fmla="*/ 166468 h 2728402"/>
              <a:gd name="connsiteX40" fmla="*/ 920018 w 1476394"/>
              <a:gd name="connsiteY40" fmla="*/ 166468 h 272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76394" h="2728402">
                <a:moveTo>
                  <a:pt x="635677" y="1747863"/>
                </a:moveTo>
                <a:cubicBezTo>
                  <a:pt x="534147" y="1749770"/>
                  <a:pt x="452748" y="1774550"/>
                  <a:pt x="391480" y="1822208"/>
                </a:cubicBezTo>
                <a:cubicBezTo>
                  <a:pt x="330211" y="1869865"/>
                  <a:pt x="289220" y="1928958"/>
                  <a:pt x="268504" y="1999491"/>
                </a:cubicBezTo>
                <a:cubicBezTo>
                  <a:pt x="258147" y="2034757"/>
                  <a:pt x="252895" y="2070023"/>
                  <a:pt x="252749" y="2105287"/>
                </a:cubicBezTo>
                <a:cubicBezTo>
                  <a:pt x="252603" y="2140553"/>
                  <a:pt x="257562" y="2175819"/>
                  <a:pt x="267628" y="2211085"/>
                </a:cubicBezTo>
                <a:cubicBezTo>
                  <a:pt x="287757" y="2281617"/>
                  <a:pt x="328458" y="2340711"/>
                  <a:pt x="389726" y="2388368"/>
                </a:cubicBezTo>
                <a:cubicBezTo>
                  <a:pt x="450994" y="2436025"/>
                  <a:pt x="532979" y="2460806"/>
                  <a:pt x="635677" y="2462713"/>
                </a:cubicBezTo>
                <a:lnTo>
                  <a:pt x="840718" y="2462713"/>
                </a:lnTo>
                <a:cubicBezTo>
                  <a:pt x="943847" y="2460806"/>
                  <a:pt x="1026350" y="2436025"/>
                  <a:pt x="1088228" y="2388368"/>
                </a:cubicBezTo>
                <a:cubicBezTo>
                  <a:pt x="1150105" y="2340711"/>
                  <a:pt x="1191357" y="2281617"/>
                  <a:pt x="1211983" y="2211085"/>
                </a:cubicBezTo>
                <a:cubicBezTo>
                  <a:pt x="1232609" y="2140553"/>
                  <a:pt x="1232609" y="2070023"/>
                  <a:pt x="1211983" y="1999491"/>
                </a:cubicBezTo>
                <a:cubicBezTo>
                  <a:pt x="1191357" y="1928958"/>
                  <a:pt x="1150105" y="1869865"/>
                  <a:pt x="1088228" y="1822208"/>
                </a:cubicBezTo>
                <a:cubicBezTo>
                  <a:pt x="1026350" y="1774550"/>
                  <a:pt x="943847" y="1749770"/>
                  <a:pt x="840718" y="1747863"/>
                </a:cubicBezTo>
                <a:close/>
                <a:moveTo>
                  <a:pt x="635677" y="1482174"/>
                </a:moveTo>
                <a:lnTo>
                  <a:pt x="840718" y="1482174"/>
                </a:lnTo>
                <a:cubicBezTo>
                  <a:pt x="1010036" y="1485497"/>
                  <a:pt x="1145550" y="1528700"/>
                  <a:pt x="1247258" y="1611782"/>
                </a:cubicBezTo>
                <a:cubicBezTo>
                  <a:pt x="1348967" y="1694863"/>
                  <a:pt x="1416820" y="1797885"/>
                  <a:pt x="1450821" y="1920845"/>
                </a:cubicBezTo>
                <a:cubicBezTo>
                  <a:pt x="1484821" y="2043807"/>
                  <a:pt x="1484918" y="2166769"/>
                  <a:pt x="1451114" y="2289730"/>
                </a:cubicBezTo>
                <a:cubicBezTo>
                  <a:pt x="1417308" y="2412691"/>
                  <a:pt x="1349550" y="2515712"/>
                  <a:pt x="1247842" y="2598794"/>
                </a:cubicBezTo>
                <a:cubicBezTo>
                  <a:pt x="1146135" y="2681876"/>
                  <a:pt x="1010426" y="2725080"/>
                  <a:pt x="840718" y="2728402"/>
                </a:cubicBezTo>
                <a:lnTo>
                  <a:pt x="635677" y="2728402"/>
                </a:lnTo>
                <a:cubicBezTo>
                  <a:pt x="465968" y="2725080"/>
                  <a:pt x="330260" y="2681876"/>
                  <a:pt x="228552" y="2598794"/>
                </a:cubicBezTo>
                <a:cubicBezTo>
                  <a:pt x="126844" y="2515712"/>
                  <a:pt x="59087" y="2412691"/>
                  <a:pt x="25282" y="2289730"/>
                </a:cubicBezTo>
                <a:cubicBezTo>
                  <a:pt x="8379" y="2228249"/>
                  <a:pt x="-48" y="2166769"/>
                  <a:pt x="1" y="2105287"/>
                </a:cubicBezTo>
                <a:cubicBezTo>
                  <a:pt x="50" y="2043807"/>
                  <a:pt x="8574" y="1982327"/>
                  <a:pt x="25574" y="1920845"/>
                </a:cubicBezTo>
                <a:cubicBezTo>
                  <a:pt x="59574" y="1797885"/>
                  <a:pt x="127429" y="1694863"/>
                  <a:pt x="229137" y="1611782"/>
                </a:cubicBezTo>
                <a:cubicBezTo>
                  <a:pt x="330845" y="1528700"/>
                  <a:pt x="466358" y="1485497"/>
                  <a:pt x="635677" y="1482174"/>
                </a:cubicBezTo>
                <a:close/>
                <a:moveTo>
                  <a:pt x="262265" y="430127"/>
                </a:moveTo>
                <a:lnTo>
                  <a:pt x="920018" y="911261"/>
                </a:lnTo>
                <a:lnTo>
                  <a:pt x="920018" y="430127"/>
                </a:lnTo>
                <a:close/>
                <a:moveTo>
                  <a:pt x="920018" y="0"/>
                </a:moveTo>
                <a:lnTo>
                  <a:pt x="1179618" y="0"/>
                </a:lnTo>
                <a:lnTo>
                  <a:pt x="1179618" y="166468"/>
                </a:lnTo>
                <a:lnTo>
                  <a:pt x="1449622" y="166468"/>
                </a:lnTo>
                <a:lnTo>
                  <a:pt x="1449622" y="430127"/>
                </a:lnTo>
                <a:lnTo>
                  <a:pt x="1179618" y="430127"/>
                </a:lnTo>
                <a:lnTo>
                  <a:pt x="1179618" y="1189386"/>
                </a:lnTo>
                <a:lnTo>
                  <a:pt x="907837" y="1213747"/>
                </a:lnTo>
                <a:lnTo>
                  <a:pt x="30833" y="574264"/>
                </a:lnTo>
                <a:lnTo>
                  <a:pt x="30833" y="166468"/>
                </a:lnTo>
                <a:lnTo>
                  <a:pt x="920018" y="166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0DEBFB-A5BC-48C2-B28C-5BB82B88DE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845" y="3462737"/>
            <a:ext cx="1476394" cy="2681856"/>
          </a:xfrm>
          <a:custGeom>
            <a:avLst/>
            <a:gdLst>
              <a:gd name="connsiteX0" fmla="*/ 635678 w 1476394"/>
              <a:gd name="connsiteY0" fmla="*/ 1701316 h 2681856"/>
              <a:gd name="connsiteX1" fmla="*/ 391480 w 1476394"/>
              <a:gd name="connsiteY1" fmla="*/ 1775661 h 2681856"/>
              <a:gd name="connsiteX2" fmla="*/ 268504 w 1476394"/>
              <a:gd name="connsiteY2" fmla="*/ 1952944 h 2681856"/>
              <a:gd name="connsiteX3" fmla="*/ 252749 w 1476394"/>
              <a:gd name="connsiteY3" fmla="*/ 2058742 h 2681856"/>
              <a:gd name="connsiteX4" fmla="*/ 267628 w 1476394"/>
              <a:gd name="connsiteY4" fmla="*/ 2164539 h 2681856"/>
              <a:gd name="connsiteX5" fmla="*/ 389726 w 1476394"/>
              <a:gd name="connsiteY5" fmla="*/ 2341822 h 2681856"/>
              <a:gd name="connsiteX6" fmla="*/ 635678 w 1476394"/>
              <a:gd name="connsiteY6" fmla="*/ 2416167 h 2681856"/>
              <a:gd name="connsiteX7" fmla="*/ 840718 w 1476394"/>
              <a:gd name="connsiteY7" fmla="*/ 2416167 h 2681856"/>
              <a:gd name="connsiteX8" fmla="*/ 1088228 w 1476394"/>
              <a:gd name="connsiteY8" fmla="*/ 2341822 h 2681856"/>
              <a:gd name="connsiteX9" fmla="*/ 1211983 w 1476394"/>
              <a:gd name="connsiteY9" fmla="*/ 2164539 h 2681856"/>
              <a:gd name="connsiteX10" fmla="*/ 1211983 w 1476394"/>
              <a:gd name="connsiteY10" fmla="*/ 1952944 h 2681856"/>
              <a:gd name="connsiteX11" fmla="*/ 1088228 w 1476394"/>
              <a:gd name="connsiteY11" fmla="*/ 1775661 h 2681856"/>
              <a:gd name="connsiteX12" fmla="*/ 840718 w 1476394"/>
              <a:gd name="connsiteY12" fmla="*/ 1701316 h 2681856"/>
              <a:gd name="connsiteX13" fmla="*/ 635678 w 1476394"/>
              <a:gd name="connsiteY13" fmla="*/ 1435627 h 2681856"/>
              <a:gd name="connsiteX14" fmla="*/ 840718 w 1476394"/>
              <a:gd name="connsiteY14" fmla="*/ 1435627 h 2681856"/>
              <a:gd name="connsiteX15" fmla="*/ 1247259 w 1476394"/>
              <a:gd name="connsiteY15" fmla="*/ 1565235 h 2681856"/>
              <a:gd name="connsiteX16" fmla="*/ 1450821 w 1476394"/>
              <a:gd name="connsiteY16" fmla="*/ 1874301 h 2681856"/>
              <a:gd name="connsiteX17" fmla="*/ 1451114 w 1476394"/>
              <a:gd name="connsiteY17" fmla="*/ 2243184 h 2681856"/>
              <a:gd name="connsiteX18" fmla="*/ 1247842 w 1476394"/>
              <a:gd name="connsiteY18" fmla="*/ 2552248 h 2681856"/>
              <a:gd name="connsiteX19" fmla="*/ 840718 w 1476394"/>
              <a:gd name="connsiteY19" fmla="*/ 2681856 h 2681856"/>
              <a:gd name="connsiteX20" fmla="*/ 635678 w 1476394"/>
              <a:gd name="connsiteY20" fmla="*/ 2681856 h 2681856"/>
              <a:gd name="connsiteX21" fmla="*/ 228552 w 1476394"/>
              <a:gd name="connsiteY21" fmla="*/ 2552248 h 2681856"/>
              <a:gd name="connsiteX22" fmla="*/ 25282 w 1476394"/>
              <a:gd name="connsiteY22" fmla="*/ 2243184 h 2681856"/>
              <a:gd name="connsiteX23" fmla="*/ 1 w 1476394"/>
              <a:gd name="connsiteY23" fmla="*/ 2058742 h 2681856"/>
              <a:gd name="connsiteX24" fmla="*/ 25575 w 1476394"/>
              <a:gd name="connsiteY24" fmla="*/ 1874301 h 2681856"/>
              <a:gd name="connsiteX25" fmla="*/ 229137 w 1476394"/>
              <a:gd name="connsiteY25" fmla="*/ 1565235 h 2681856"/>
              <a:gd name="connsiteX26" fmla="*/ 635678 w 1476394"/>
              <a:gd name="connsiteY26" fmla="*/ 1435627 h 2681856"/>
              <a:gd name="connsiteX27" fmla="*/ 1019477 w 1476394"/>
              <a:gd name="connsiteY27" fmla="*/ 0 h 2681856"/>
              <a:gd name="connsiteX28" fmla="*/ 1290468 w 1476394"/>
              <a:gd name="connsiteY28" fmla="*/ 94832 h 2681856"/>
              <a:gd name="connsiteX29" fmla="*/ 1430245 w 1476394"/>
              <a:gd name="connsiteY29" fmla="*/ 323173 h 2681856"/>
              <a:gd name="connsiteX30" fmla="*/ 1469923 w 1476394"/>
              <a:gd name="connsiteY30" fmla="*/ 600788 h 2681856"/>
              <a:gd name="connsiteX31" fmla="*/ 1428517 w 1476394"/>
              <a:gd name="connsiteY31" fmla="*/ 870880 h 2681856"/>
              <a:gd name="connsiteX32" fmla="*/ 1290175 w 1476394"/>
              <a:gd name="connsiteY32" fmla="*/ 1089893 h 2681856"/>
              <a:gd name="connsiteX33" fmla="*/ 1033705 w 1476394"/>
              <a:gd name="connsiteY33" fmla="*/ 1181266 h 2681856"/>
              <a:gd name="connsiteX34" fmla="*/ 1033705 w 1476394"/>
              <a:gd name="connsiteY34" fmla="*/ 911516 h 2681856"/>
              <a:gd name="connsiteX35" fmla="*/ 1149657 w 1476394"/>
              <a:gd name="connsiteY35" fmla="*/ 856155 h 2681856"/>
              <a:gd name="connsiteX36" fmla="*/ 1211983 w 1476394"/>
              <a:gd name="connsiteY36" fmla="*/ 731291 h 2681856"/>
              <a:gd name="connsiteX37" fmla="*/ 1230624 w 1476394"/>
              <a:gd name="connsiteY37" fmla="*/ 598755 h 2681856"/>
              <a:gd name="connsiteX38" fmla="*/ 1210236 w 1476394"/>
              <a:gd name="connsiteY38" fmla="*/ 456141 h 2681856"/>
              <a:gd name="connsiteX39" fmla="*/ 1143349 w 1476394"/>
              <a:gd name="connsiteY39" fmla="*/ 333832 h 2681856"/>
              <a:gd name="connsiteX40" fmla="*/ 1021389 w 1476394"/>
              <a:gd name="connsiteY40" fmla="*/ 281931 h 2681856"/>
              <a:gd name="connsiteX41" fmla="*/ 933965 w 1476394"/>
              <a:gd name="connsiteY41" fmla="*/ 303520 h 2681856"/>
              <a:gd name="connsiteX42" fmla="*/ 860986 w 1476394"/>
              <a:gd name="connsiteY42" fmla="*/ 392355 h 2681856"/>
              <a:gd name="connsiteX43" fmla="*/ 830440 w 1476394"/>
              <a:gd name="connsiteY43" fmla="*/ 584539 h 2681856"/>
              <a:gd name="connsiteX44" fmla="*/ 830440 w 1476394"/>
              <a:gd name="connsiteY44" fmla="*/ 805909 h 2681856"/>
              <a:gd name="connsiteX45" fmla="*/ 611443 w 1476394"/>
              <a:gd name="connsiteY45" fmla="*/ 805909 h 2681856"/>
              <a:gd name="connsiteX46" fmla="*/ 611443 w 1476394"/>
              <a:gd name="connsiteY46" fmla="*/ 600788 h 2681856"/>
              <a:gd name="connsiteX47" fmla="*/ 575638 w 1476394"/>
              <a:gd name="connsiteY47" fmla="*/ 398203 h 2681856"/>
              <a:gd name="connsiteX48" fmla="*/ 440795 w 1476394"/>
              <a:gd name="connsiteY48" fmla="*/ 302244 h 2681856"/>
              <a:gd name="connsiteX49" fmla="*/ 315855 w 1476394"/>
              <a:gd name="connsiteY49" fmla="*/ 363171 h 2681856"/>
              <a:gd name="connsiteX50" fmla="*/ 251860 w 1476394"/>
              <a:gd name="connsiteY50" fmla="*/ 594695 h 2681856"/>
              <a:gd name="connsiteX51" fmla="*/ 268259 w 1476394"/>
              <a:gd name="connsiteY51" fmla="*/ 727530 h 2681856"/>
              <a:gd name="connsiteX52" fmla="*/ 323455 w 1476394"/>
              <a:gd name="connsiteY52" fmla="*/ 842315 h 2681856"/>
              <a:gd name="connsiteX53" fmla="*/ 426449 w 1476394"/>
              <a:gd name="connsiteY53" fmla="*/ 891207 h 2681856"/>
              <a:gd name="connsiteX54" fmla="*/ 426449 w 1476394"/>
              <a:gd name="connsiteY54" fmla="*/ 1158935 h 2681856"/>
              <a:gd name="connsiteX55" fmla="*/ 181933 w 1476394"/>
              <a:gd name="connsiteY55" fmla="*/ 1070343 h 2681856"/>
              <a:gd name="connsiteX56" fmla="*/ 48780 w 1476394"/>
              <a:gd name="connsiteY56" fmla="*/ 855914 h 2681856"/>
              <a:gd name="connsiteX57" fmla="*/ 8502 w 1476394"/>
              <a:gd name="connsiteY57" fmla="*/ 592664 h 2681856"/>
              <a:gd name="connsiteX58" fmla="*/ 53364 w 1476394"/>
              <a:gd name="connsiteY58" fmla="*/ 329262 h 2681856"/>
              <a:gd name="connsiteX59" fmla="*/ 194265 w 1476394"/>
              <a:gd name="connsiteY59" fmla="*/ 120546 h 2681856"/>
              <a:gd name="connsiteX60" fmla="*/ 440681 w 1476394"/>
              <a:gd name="connsiteY60" fmla="*/ 34513 h 2681856"/>
              <a:gd name="connsiteX61" fmla="*/ 608292 w 1476394"/>
              <a:gd name="connsiteY61" fmla="*/ 86478 h 2681856"/>
              <a:gd name="connsiteX62" fmla="*/ 720942 w 1476394"/>
              <a:gd name="connsiteY62" fmla="*/ 231223 h 2681856"/>
              <a:gd name="connsiteX63" fmla="*/ 841965 w 1476394"/>
              <a:gd name="connsiteY63" fmla="*/ 64651 h 2681856"/>
              <a:gd name="connsiteX64" fmla="*/ 1019477 w 1476394"/>
              <a:gd name="connsiteY64" fmla="*/ 0 h 268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76394" h="2681856">
                <a:moveTo>
                  <a:pt x="635678" y="1701316"/>
                </a:moveTo>
                <a:cubicBezTo>
                  <a:pt x="534148" y="1703224"/>
                  <a:pt x="452749" y="1728004"/>
                  <a:pt x="391480" y="1775661"/>
                </a:cubicBezTo>
                <a:cubicBezTo>
                  <a:pt x="330212" y="1823318"/>
                  <a:pt x="289220" y="1882412"/>
                  <a:pt x="268504" y="1952944"/>
                </a:cubicBezTo>
                <a:cubicBezTo>
                  <a:pt x="258147" y="1988210"/>
                  <a:pt x="252895" y="2023476"/>
                  <a:pt x="252749" y="2058742"/>
                </a:cubicBezTo>
                <a:cubicBezTo>
                  <a:pt x="252603" y="2094009"/>
                  <a:pt x="257562" y="2129275"/>
                  <a:pt x="267628" y="2164539"/>
                </a:cubicBezTo>
                <a:cubicBezTo>
                  <a:pt x="287758" y="2235071"/>
                  <a:pt x="328458" y="2294167"/>
                  <a:pt x="389726" y="2341822"/>
                </a:cubicBezTo>
                <a:cubicBezTo>
                  <a:pt x="450995" y="2389479"/>
                  <a:pt x="532979" y="2414261"/>
                  <a:pt x="635678" y="2416167"/>
                </a:cubicBezTo>
                <a:lnTo>
                  <a:pt x="840718" y="2416167"/>
                </a:lnTo>
                <a:cubicBezTo>
                  <a:pt x="943847" y="2414261"/>
                  <a:pt x="1026350" y="2389479"/>
                  <a:pt x="1088228" y="2341822"/>
                </a:cubicBezTo>
                <a:cubicBezTo>
                  <a:pt x="1150106" y="2294167"/>
                  <a:pt x="1191357" y="2235071"/>
                  <a:pt x="1211983" y="2164539"/>
                </a:cubicBezTo>
                <a:cubicBezTo>
                  <a:pt x="1232609" y="2094009"/>
                  <a:pt x="1232609" y="2023476"/>
                  <a:pt x="1211983" y="1952944"/>
                </a:cubicBezTo>
                <a:cubicBezTo>
                  <a:pt x="1191357" y="1882412"/>
                  <a:pt x="1150106" y="1823318"/>
                  <a:pt x="1088228" y="1775661"/>
                </a:cubicBezTo>
                <a:cubicBezTo>
                  <a:pt x="1026350" y="1728004"/>
                  <a:pt x="943847" y="1703224"/>
                  <a:pt x="840718" y="1701316"/>
                </a:cubicBezTo>
                <a:close/>
                <a:moveTo>
                  <a:pt x="635678" y="1435627"/>
                </a:moveTo>
                <a:lnTo>
                  <a:pt x="840718" y="1435627"/>
                </a:lnTo>
                <a:cubicBezTo>
                  <a:pt x="1010036" y="1438951"/>
                  <a:pt x="1145550" y="1482153"/>
                  <a:pt x="1247259" y="1565235"/>
                </a:cubicBezTo>
                <a:cubicBezTo>
                  <a:pt x="1348967" y="1648317"/>
                  <a:pt x="1416820" y="1751339"/>
                  <a:pt x="1450821" y="1874301"/>
                </a:cubicBezTo>
                <a:cubicBezTo>
                  <a:pt x="1484821" y="1997261"/>
                  <a:pt x="1484919" y="2120223"/>
                  <a:pt x="1451114" y="2243184"/>
                </a:cubicBezTo>
                <a:cubicBezTo>
                  <a:pt x="1417308" y="2366146"/>
                  <a:pt x="1349550" y="2469166"/>
                  <a:pt x="1247842" y="2552248"/>
                </a:cubicBezTo>
                <a:cubicBezTo>
                  <a:pt x="1146135" y="2635330"/>
                  <a:pt x="1010426" y="2678534"/>
                  <a:pt x="840718" y="2681856"/>
                </a:cubicBezTo>
                <a:lnTo>
                  <a:pt x="635678" y="2681856"/>
                </a:lnTo>
                <a:cubicBezTo>
                  <a:pt x="465968" y="2678534"/>
                  <a:pt x="330260" y="2635330"/>
                  <a:pt x="228552" y="2552248"/>
                </a:cubicBezTo>
                <a:cubicBezTo>
                  <a:pt x="126844" y="2469166"/>
                  <a:pt x="59087" y="2366146"/>
                  <a:pt x="25282" y="2243184"/>
                </a:cubicBezTo>
                <a:cubicBezTo>
                  <a:pt x="8379" y="2181703"/>
                  <a:pt x="-48" y="2120223"/>
                  <a:pt x="1" y="2058742"/>
                </a:cubicBezTo>
                <a:cubicBezTo>
                  <a:pt x="50" y="1997261"/>
                  <a:pt x="8574" y="1935781"/>
                  <a:pt x="25575" y="1874301"/>
                </a:cubicBezTo>
                <a:cubicBezTo>
                  <a:pt x="59574" y="1751339"/>
                  <a:pt x="127429" y="1648317"/>
                  <a:pt x="229137" y="1565235"/>
                </a:cubicBezTo>
                <a:cubicBezTo>
                  <a:pt x="330845" y="1482153"/>
                  <a:pt x="466358" y="1438951"/>
                  <a:pt x="635678" y="1435627"/>
                </a:cubicBezTo>
                <a:close/>
                <a:moveTo>
                  <a:pt x="1019477" y="0"/>
                </a:moveTo>
                <a:cubicBezTo>
                  <a:pt x="1134270" y="2339"/>
                  <a:pt x="1224599" y="33951"/>
                  <a:pt x="1290468" y="94832"/>
                </a:cubicBezTo>
                <a:cubicBezTo>
                  <a:pt x="1356337" y="155715"/>
                  <a:pt x="1402929" y="231827"/>
                  <a:pt x="1430245" y="323173"/>
                </a:cubicBezTo>
                <a:cubicBezTo>
                  <a:pt x="1457561" y="414518"/>
                  <a:pt x="1470788" y="507056"/>
                  <a:pt x="1469923" y="600788"/>
                </a:cubicBezTo>
                <a:cubicBezTo>
                  <a:pt x="1470512" y="692951"/>
                  <a:pt x="1456710" y="782981"/>
                  <a:pt x="1428517" y="870880"/>
                </a:cubicBezTo>
                <a:cubicBezTo>
                  <a:pt x="1400325" y="958778"/>
                  <a:pt x="1354212" y="1031783"/>
                  <a:pt x="1290175" y="1089893"/>
                </a:cubicBezTo>
                <a:cubicBezTo>
                  <a:pt x="1226139" y="1148005"/>
                  <a:pt x="1140648" y="1178462"/>
                  <a:pt x="1033705" y="1181266"/>
                </a:cubicBezTo>
                <a:lnTo>
                  <a:pt x="1033705" y="911516"/>
                </a:lnTo>
                <a:cubicBezTo>
                  <a:pt x="1082123" y="909799"/>
                  <a:pt x="1120774" y="891345"/>
                  <a:pt x="1149657" y="856155"/>
                </a:cubicBezTo>
                <a:cubicBezTo>
                  <a:pt x="1178542" y="820965"/>
                  <a:pt x="1199317" y="779344"/>
                  <a:pt x="1211983" y="731291"/>
                </a:cubicBezTo>
                <a:cubicBezTo>
                  <a:pt x="1224648" y="683239"/>
                  <a:pt x="1230863" y="639061"/>
                  <a:pt x="1230624" y="598755"/>
                </a:cubicBezTo>
                <a:cubicBezTo>
                  <a:pt x="1230863" y="552008"/>
                  <a:pt x="1224066" y="504469"/>
                  <a:pt x="1210236" y="456141"/>
                </a:cubicBezTo>
                <a:cubicBezTo>
                  <a:pt x="1196404" y="407811"/>
                  <a:pt x="1174109" y="367042"/>
                  <a:pt x="1143349" y="333832"/>
                </a:cubicBezTo>
                <a:cubicBezTo>
                  <a:pt x="1112590" y="300622"/>
                  <a:pt x="1071937" y="283322"/>
                  <a:pt x="1021389" y="281931"/>
                </a:cubicBezTo>
                <a:cubicBezTo>
                  <a:pt x="992173" y="280928"/>
                  <a:pt x="963031" y="288124"/>
                  <a:pt x="933965" y="303520"/>
                </a:cubicBezTo>
                <a:cubicBezTo>
                  <a:pt x="904898" y="318914"/>
                  <a:pt x="880573" y="348526"/>
                  <a:pt x="860986" y="392355"/>
                </a:cubicBezTo>
                <a:cubicBezTo>
                  <a:pt x="841399" y="436183"/>
                  <a:pt x="831218" y="500244"/>
                  <a:pt x="830440" y="584539"/>
                </a:cubicBezTo>
                <a:lnTo>
                  <a:pt x="830440" y="805909"/>
                </a:lnTo>
                <a:lnTo>
                  <a:pt x="611443" y="805909"/>
                </a:lnTo>
                <a:lnTo>
                  <a:pt x="611443" y="600788"/>
                </a:lnTo>
                <a:cubicBezTo>
                  <a:pt x="612585" y="525390"/>
                  <a:pt x="600651" y="457862"/>
                  <a:pt x="575638" y="398203"/>
                </a:cubicBezTo>
                <a:cubicBezTo>
                  <a:pt x="550624" y="338546"/>
                  <a:pt x="505677" y="306559"/>
                  <a:pt x="440795" y="302244"/>
                </a:cubicBezTo>
                <a:cubicBezTo>
                  <a:pt x="397371" y="300213"/>
                  <a:pt x="355724" y="320522"/>
                  <a:pt x="315855" y="363171"/>
                </a:cubicBezTo>
                <a:cubicBezTo>
                  <a:pt x="275985" y="405820"/>
                  <a:pt x="254655" y="482994"/>
                  <a:pt x="251860" y="594695"/>
                </a:cubicBezTo>
                <a:cubicBezTo>
                  <a:pt x="251611" y="637996"/>
                  <a:pt x="257077" y="682275"/>
                  <a:pt x="268259" y="727530"/>
                </a:cubicBezTo>
                <a:cubicBezTo>
                  <a:pt x="279441" y="772787"/>
                  <a:pt x="297840" y="811048"/>
                  <a:pt x="323455" y="842315"/>
                </a:cubicBezTo>
                <a:cubicBezTo>
                  <a:pt x="349071" y="873581"/>
                  <a:pt x="383402" y="889878"/>
                  <a:pt x="426449" y="891207"/>
                </a:cubicBezTo>
                <a:lnTo>
                  <a:pt x="426449" y="1158935"/>
                </a:lnTo>
                <a:cubicBezTo>
                  <a:pt x="324844" y="1156795"/>
                  <a:pt x="243338" y="1127264"/>
                  <a:pt x="181933" y="1070343"/>
                </a:cubicBezTo>
                <a:cubicBezTo>
                  <a:pt x="120529" y="1013421"/>
                  <a:pt x="76144" y="941945"/>
                  <a:pt x="48780" y="855914"/>
                </a:cubicBezTo>
                <a:cubicBezTo>
                  <a:pt x="21415" y="769881"/>
                  <a:pt x="7989" y="682131"/>
                  <a:pt x="8502" y="592664"/>
                </a:cubicBezTo>
                <a:cubicBezTo>
                  <a:pt x="8240" y="501414"/>
                  <a:pt x="23192" y="413614"/>
                  <a:pt x="53364" y="329262"/>
                </a:cubicBezTo>
                <a:cubicBezTo>
                  <a:pt x="83535" y="244909"/>
                  <a:pt x="130502" y="175337"/>
                  <a:pt x="194265" y="120546"/>
                </a:cubicBezTo>
                <a:cubicBezTo>
                  <a:pt x="258029" y="65754"/>
                  <a:pt x="340166" y="37076"/>
                  <a:pt x="440681" y="34513"/>
                </a:cubicBezTo>
                <a:cubicBezTo>
                  <a:pt x="498866" y="34976"/>
                  <a:pt x="554737" y="52299"/>
                  <a:pt x="608292" y="86478"/>
                </a:cubicBezTo>
                <a:cubicBezTo>
                  <a:pt x="661847" y="120659"/>
                  <a:pt x="699396" y="168907"/>
                  <a:pt x="720942" y="231223"/>
                </a:cubicBezTo>
                <a:cubicBezTo>
                  <a:pt x="745403" y="162135"/>
                  <a:pt x="785744" y="106612"/>
                  <a:pt x="841965" y="64651"/>
                </a:cubicBezTo>
                <a:cubicBezTo>
                  <a:pt x="898188" y="22691"/>
                  <a:pt x="957357" y="1141"/>
                  <a:pt x="10194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1F062-07C5-4F75-BB33-8584D8AA5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5763" y="729927"/>
            <a:ext cx="1476394" cy="2611308"/>
          </a:xfrm>
          <a:custGeom>
            <a:avLst/>
            <a:gdLst>
              <a:gd name="connsiteX0" fmla="*/ 635678 w 1476394"/>
              <a:gd name="connsiteY0" fmla="*/ 1630768 h 2611308"/>
              <a:gd name="connsiteX1" fmla="*/ 391480 w 1476394"/>
              <a:gd name="connsiteY1" fmla="*/ 1705113 h 2611308"/>
              <a:gd name="connsiteX2" fmla="*/ 268504 w 1476394"/>
              <a:gd name="connsiteY2" fmla="*/ 1882395 h 2611308"/>
              <a:gd name="connsiteX3" fmla="*/ 252749 w 1476394"/>
              <a:gd name="connsiteY3" fmla="*/ 1988193 h 2611308"/>
              <a:gd name="connsiteX4" fmla="*/ 267628 w 1476394"/>
              <a:gd name="connsiteY4" fmla="*/ 2093991 h 2611308"/>
              <a:gd name="connsiteX5" fmla="*/ 389726 w 1476394"/>
              <a:gd name="connsiteY5" fmla="*/ 2271274 h 2611308"/>
              <a:gd name="connsiteX6" fmla="*/ 635678 w 1476394"/>
              <a:gd name="connsiteY6" fmla="*/ 2345619 h 2611308"/>
              <a:gd name="connsiteX7" fmla="*/ 840718 w 1476394"/>
              <a:gd name="connsiteY7" fmla="*/ 2345619 h 2611308"/>
              <a:gd name="connsiteX8" fmla="*/ 1088228 w 1476394"/>
              <a:gd name="connsiteY8" fmla="*/ 2271274 h 2611308"/>
              <a:gd name="connsiteX9" fmla="*/ 1211983 w 1476394"/>
              <a:gd name="connsiteY9" fmla="*/ 2093991 h 2611308"/>
              <a:gd name="connsiteX10" fmla="*/ 1211983 w 1476394"/>
              <a:gd name="connsiteY10" fmla="*/ 1882395 h 2611308"/>
              <a:gd name="connsiteX11" fmla="*/ 1088228 w 1476394"/>
              <a:gd name="connsiteY11" fmla="*/ 1705113 h 2611308"/>
              <a:gd name="connsiteX12" fmla="*/ 840718 w 1476394"/>
              <a:gd name="connsiteY12" fmla="*/ 1630768 h 2611308"/>
              <a:gd name="connsiteX13" fmla="*/ 635678 w 1476394"/>
              <a:gd name="connsiteY13" fmla="*/ 1365079 h 2611308"/>
              <a:gd name="connsiteX14" fmla="*/ 840718 w 1476394"/>
              <a:gd name="connsiteY14" fmla="*/ 1365079 h 2611308"/>
              <a:gd name="connsiteX15" fmla="*/ 1247259 w 1476394"/>
              <a:gd name="connsiteY15" fmla="*/ 1494687 h 2611308"/>
              <a:gd name="connsiteX16" fmla="*/ 1450821 w 1476394"/>
              <a:gd name="connsiteY16" fmla="*/ 1803751 h 2611308"/>
              <a:gd name="connsiteX17" fmla="*/ 1451114 w 1476394"/>
              <a:gd name="connsiteY17" fmla="*/ 2172635 h 2611308"/>
              <a:gd name="connsiteX18" fmla="*/ 1247842 w 1476394"/>
              <a:gd name="connsiteY18" fmla="*/ 2481700 h 2611308"/>
              <a:gd name="connsiteX19" fmla="*/ 840718 w 1476394"/>
              <a:gd name="connsiteY19" fmla="*/ 2611308 h 2611308"/>
              <a:gd name="connsiteX20" fmla="*/ 635678 w 1476394"/>
              <a:gd name="connsiteY20" fmla="*/ 2611308 h 2611308"/>
              <a:gd name="connsiteX21" fmla="*/ 228552 w 1476394"/>
              <a:gd name="connsiteY21" fmla="*/ 2481700 h 2611308"/>
              <a:gd name="connsiteX22" fmla="*/ 25282 w 1476394"/>
              <a:gd name="connsiteY22" fmla="*/ 2172635 h 2611308"/>
              <a:gd name="connsiteX23" fmla="*/ 1 w 1476394"/>
              <a:gd name="connsiteY23" fmla="*/ 1988193 h 2611308"/>
              <a:gd name="connsiteX24" fmla="*/ 25574 w 1476394"/>
              <a:gd name="connsiteY24" fmla="*/ 1803751 h 2611308"/>
              <a:gd name="connsiteX25" fmla="*/ 229137 w 1476394"/>
              <a:gd name="connsiteY25" fmla="*/ 1494687 h 2611308"/>
              <a:gd name="connsiteX26" fmla="*/ 635678 w 1476394"/>
              <a:gd name="connsiteY26" fmla="*/ 1365079 h 2611308"/>
              <a:gd name="connsiteX27" fmla="*/ 1200173 w 1476394"/>
              <a:gd name="connsiteY27" fmla="*/ 0 h 2611308"/>
              <a:gd name="connsiteX28" fmla="*/ 1449622 w 1476394"/>
              <a:gd name="connsiteY28" fmla="*/ 0 h 2611308"/>
              <a:gd name="connsiteX29" fmla="*/ 1449622 w 1476394"/>
              <a:gd name="connsiteY29" fmla="*/ 1150815 h 2611308"/>
              <a:gd name="connsiteX30" fmla="*/ 1263776 w 1476394"/>
              <a:gd name="connsiteY30" fmla="*/ 1150815 h 2611308"/>
              <a:gd name="connsiteX31" fmla="*/ 1076234 w 1476394"/>
              <a:gd name="connsiteY31" fmla="*/ 1150815 h 2611308"/>
              <a:gd name="connsiteX32" fmla="*/ 820994 w 1476394"/>
              <a:gd name="connsiteY32" fmla="*/ 1063654 h 2611308"/>
              <a:gd name="connsiteX33" fmla="*/ 689387 w 1476394"/>
              <a:gd name="connsiteY33" fmla="*/ 848400 h 2611308"/>
              <a:gd name="connsiteX34" fmla="*/ 652046 w 1476394"/>
              <a:gd name="connsiteY34" fmla="*/ 574393 h 2611308"/>
              <a:gd name="connsiteX35" fmla="*/ 641211 w 1476394"/>
              <a:gd name="connsiteY35" fmla="*/ 447572 h 2611308"/>
              <a:gd name="connsiteX36" fmla="*/ 589749 w 1476394"/>
              <a:gd name="connsiteY36" fmla="*/ 324811 h 2611308"/>
              <a:gd name="connsiteX37" fmla="*/ 469221 w 1476394"/>
              <a:gd name="connsiteY37" fmla="*/ 269750 h 2611308"/>
              <a:gd name="connsiteX38" fmla="*/ 297571 w 1476394"/>
              <a:gd name="connsiteY38" fmla="*/ 362667 h 2611308"/>
              <a:gd name="connsiteX39" fmla="*/ 241711 w 1476394"/>
              <a:gd name="connsiteY39" fmla="*/ 592672 h 2611308"/>
              <a:gd name="connsiteX40" fmla="*/ 293241 w 1476394"/>
              <a:gd name="connsiteY40" fmla="*/ 787643 h 2611308"/>
              <a:gd name="connsiteX41" fmla="*/ 440661 w 1476394"/>
              <a:gd name="connsiteY41" fmla="*/ 879034 h 2611308"/>
              <a:gd name="connsiteX42" fmla="*/ 440661 w 1476394"/>
              <a:gd name="connsiteY42" fmla="*/ 1144730 h 2611308"/>
              <a:gd name="connsiteX43" fmla="*/ 195689 w 1476394"/>
              <a:gd name="connsiteY43" fmla="*/ 1059975 h 2611308"/>
              <a:gd name="connsiteX44" fmla="*/ 55319 w 1476394"/>
              <a:gd name="connsiteY44" fmla="*/ 854796 h 2611308"/>
              <a:gd name="connsiteX45" fmla="*/ 10532 w 1476394"/>
              <a:gd name="connsiteY45" fmla="*/ 596734 h 2611308"/>
              <a:gd name="connsiteX46" fmla="*/ 52981 w 1476394"/>
              <a:gd name="connsiteY46" fmla="*/ 316708 h 2611308"/>
              <a:gd name="connsiteX47" fmla="*/ 196008 w 1476394"/>
              <a:gd name="connsiteY47" fmla="*/ 94531 h 2611308"/>
              <a:gd name="connsiteX48" fmla="*/ 463127 w 1476394"/>
              <a:gd name="connsiteY48" fmla="*/ 4059 h 2611308"/>
              <a:gd name="connsiteX49" fmla="*/ 735249 w 1476394"/>
              <a:gd name="connsiteY49" fmla="*/ 85580 h 2611308"/>
              <a:gd name="connsiteX50" fmla="*/ 862117 w 1476394"/>
              <a:gd name="connsiteY50" fmla="*/ 293841 h 2611308"/>
              <a:gd name="connsiteX51" fmla="*/ 893374 w 1476394"/>
              <a:gd name="connsiteY51" fmla="*/ 574393 h 2611308"/>
              <a:gd name="connsiteX52" fmla="*/ 906995 w 1476394"/>
              <a:gd name="connsiteY52" fmla="*/ 706780 h 2611308"/>
              <a:gd name="connsiteX53" fmla="*/ 961702 w 1476394"/>
              <a:gd name="connsiteY53" fmla="*/ 829234 h 2611308"/>
              <a:gd name="connsiteX54" fmla="*/ 1078267 w 1476394"/>
              <a:gd name="connsiteY54" fmla="*/ 883091 h 2611308"/>
              <a:gd name="connsiteX55" fmla="*/ 1200173 w 1476394"/>
              <a:gd name="connsiteY55" fmla="*/ 883091 h 261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476394" h="2611308">
                <a:moveTo>
                  <a:pt x="635678" y="1630768"/>
                </a:moveTo>
                <a:cubicBezTo>
                  <a:pt x="534148" y="1632674"/>
                  <a:pt x="452749" y="1657456"/>
                  <a:pt x="391480" y="1705113"/>
                </a:cubicBezTo>
                <a:cubicBezTo>
                  <a:pt x="330212" y="1752769"/>
                  <a:pt x="289220" y="1811864"/>
                  <a:pt x="268504" y="1882395"/>
                </a:cubicBezTo>
                <a:cubicBezTo>
                  <a:pt x="258147" y="1917661"/>
                  <a:pt x="252895" y="1952927"/>
                  <a:pt x="252749" y="1988193"/>
                </a:cubicBezTo>
                <a:cubicBezTo>
                  <a:pt x="252603" y="2023459"/>
                  <a:pt x="257562" y="2058725"/>
                  <a:pt x="267628" y="2093991"/>
                </a:cubicBezTo>
                <a:cubicBezTo>
                  <a:pt x="287758" y="2164523"/>
                  <a:pt x="328458" y="2223617"/>
                  <a:pt x="389726" y="2271274"/>
                </a:cubicBezTo>
                <a:cubicBezTo>
                  <a:pt x="450995" y="2318931"/>
                  <a:pt x="532979" y="2343712"/>
                  <a:pt x="635678" y="2345619"/>
                </a:cubicBezTo>
                <a:lnTo>
                  <a:pt x="840718" y="2345619"/>
                </a:lnTo>
                <a:cubicBezTo>
                  <a:pt x="943847" y="2343712"/>
                  <a:pt x="1026350" y="2318931"/>
                  <a:pt x="1088228" y="2271274"/>
                </a:cubicBezTo>
                <a:cubicBezTo>
                  <a:pt x="1150106" y="2223617"/>
                  <a:pt x="1191357" y="2164523"/>
                  <a:pt x="1211983" y="2093991"/>
                </a:cubicBezTo>
                <a:cubicBezTo>
                  <a:pt x="1232609" y="2023459"/>
                  <a:pt x="1232609" y="1952927"/>
                  <a:pt x="1211983" y="1882395"/>
                </a:cubicBezTo>
                <a:cubicBezTo>
                  <a:pt x="1191357" y="1811864"/>
                  <a:pt x="1150106" y="1752769"/>
                  <a:pt x="1088228" y="1705113"/>
                </a:cubicBezTo>
                <a:cubicBezTo>
                  <a:pt x="1026350" y="1657456"/>
                  <a:pt x="943847" y="1632674"/>
                  <a:pt x="840718" y="1630768"/>
                </a:cubicBezTo>
                <a:close/>
                <a:moveTo>
                  <a:pt x="635678" y="1365079"/>
                </a:moveTo>
                <a:lnTo>
                  <a:pt x="840718" y="1365079"/>
                </a:lnTo>
                <a:cubicBezTo>
                  <a:pt x="1010036" y="1368401"/>
                  <a:pt x="1145550" y="1411605"/>
                  <a:pt x="1247259" y="1494687"/>
                </a:cubicBezTo>
                <a:cubicBezTo>
                  <a:pt x="1348967" y="1577769"/>
                  <a:pt x="1416820" y="1680791"/>
                  <a:pt x="1450821" y="1803751"/>
                </a:cubicBezTo>
                <a:cubicBezTo>
                  <a:pt x="1484821" y="1926713"/>
                  <a:pt x="1484919" y="2049674"/>
                  <a:pt x="1451114" y="2172635"/>
                </a:cubicBezTo>
                <a:cubicBezTo>
                  <a:pt x="1417308" y="2295596"/>
                  <a:pt x="1349550" y="2398618"/>
                  <a:pt x="1247842" y="2481700"/>
                </a:cubicBezTo>
                <a:cubicBezTo>
                  <a:pt x="1146135" y="2564782"/>
                  <a:pt x="1010426" y="2607984"/>
                  <a:pt x="840718" y="2611308"/>
                </a:cubicBezTo>
                <a:lnTo>
                  <a:pt x="635678" y="2611308"/>
                </a:lnTo>
                <a:cubicBezTo>
                  <a:pt x="465968" y="2607984"/>
                  <a:pt x="330260" y="2564782"/>
                  <a:pt x="228552" y="2481700"/>
                </a:cubicBezTo>
                <a:cubicBezTo>
                  <a:pt x="126844" y="2398618"/>
                  <a:pt x="59087" y="2295596"/>
                  <a:pt x="25282" y="2172635"/>
                </a:cubicBezTo>
                <a:cubicBezTo>
                  <a:pt x="8379" y="2111155"/>
                  <a:pt x="-48" y="2049674"/>
                  <a:pt x="1" y="1988193"/>
                </a:cubicBezTo>
                <a:cubicBezTo>
                  <a:pt x="50" y="1926713"/>
                  <a:pt x="8574" y="1865232"/>
                  <a:pt x="25574" y="1803751"/>
                </a:cubicBezTo>
                <a:cubicBezTo>
                  <a:pt x="59574" y="1680791"/>
                  <a:pt x="127429" y="1577769"/>
                  <a:pt x="229137" y="1494687"/>
                </a:cubicBezTo>
                <a:cubicBezTo>
                  <a:pt x="330845" y="1411605"/>
                  <a:pt x="466358" y="1368401"/>
                  <a:pt x="635678" y="1365079"/>
                </a:cubicBezTo>
                <a:close/>
                <a:moveTo>
                  <a:pt x="1200173" y="0"/>
                </a:moveTo>
                <a:lnTo>
                  <a:pt x="1449622" y="0"/>
                </a:lnTo>
                <a:lnTo>
                  <a:pt x="1449622" y="1150815"/>
                </a:lnTo>
                <a:cubicBezTo>
                  <a:pt x="1387814" y="1150815"/>
                  <a:pt x="1325865" y="1150815"/>
                  <a:pt x="1263776" y="1150815"/>
                </a:cubicBezTo>
                <a:cubicBezTo>
                  <a:pt x="1201685" y="1150815"/>
                  <a:pt x="1139172" y="1150815"/>
                  <a:pt x="1076234" y="1150815"/>
                </a:cubicBezTo>
                <a:cubicBezTo>
                  <a:pt x="968101" y="1148888"/>
                  <a:pt x="883022" y="1119835"/>
                  <a:pt x="820994" y="1063654"/>
                </a:cubicBezTo>
                <a:cubicBezTo>
                  <a:pt x="758967" y="1007473"/>
                  <a:pt x="715099" y="935722"/>
                  <a:pt x="689387" y="848400"/>
                </a:cubicBezTo>
                <a:cubicBezTo>
                  <a:pt x="663676" y="761079"/>
                  <a:pt x="651229" y="669743"/>
                  <a:pt x="652046" y="574393"/>
                </a:cubicBezTo>
                <a:cubicBezTo>
                  <a:pt x="652836" y="536746"/>
                  <a:pt x="649223" y="494472"/>
                  <a:pt x="641211" y="447572"/>
                </a:cubicBezTo>
                <a:cubicBezTo>
                  <a:pt x="633198" y="400672"/>
                  <a:pt x="616044" y="359751"/>
                  <a:pt x="589749" y="324811"/>
                </a:cubicBezTo>
                <a:cubicBezTo>
                  <a:pt x="563454" y="289871"/>
                  <a:pt x="523279" y="271518"/>
                  <a:pt x="469221" y="269750"/>
                </a:cubicBezTo>
                <a:cubicBezTo>
                  <a:pt x="392199" y="271781"/>
                  <a:pt x="334983" y="302752"/>
                  <a:pt x="297571" y="362667"/>
                </a:cubicBezTo>
                <a:cubicBezTo>
                  <a:pt x="260162" y="422580"/>
                  <a:pt x="241541" y="499248"/>
                  <a:pt x="241711" y="592672"/>
                </a:cubicBezTo>
                <a:cubicBezTo>
                  <a:pt x="242009" y="665785"/>
                  <a:pt x="259185" y="730776"/>
                  <a:pt x="293241" y="787643"/>
                </a:cubicBezTo>
                <a:cubicBezTo>
                  <a:pt x="327295" y="844509"/>
                  <a:pt x="376434" y="874972"/>
                  <a:pt x="440661" y="879034"/>
                </a:cubicBezTo>
                <a:lnTo>
                  <a:pt x="440661" y="1144730"/>
                </a:lnTo>
                <a:cubicBezTo>
                  <a:pt x="340818" y="1142178"/>
                  <a:pt x="259161" y="1113926"/>
                  <a:pt x="195689" y="1059975"/>
                </a:cubicBezTo>
                <a:cubicBezTo>
                  <a:pt x="132217" y="1006026"/>
                  <a:pt x="85428" y="937632"/>
                  <a:pt x="55319" y="854796"/>
                </a:cubicBezTo>
                <a:cubicBezTo>
                  <a:pt x="25211" y="771961"/>
                  <a:pt x="10282" y="685940"/>
                  <a:pt x="10532" y="596734"/>
                </a:cubicBezTo>
                <a:cubicBezTo>
                  <a:pt x="9879" y="499906"/>
                  <a:pt x="24028" y="406563"/>
                  <a:pt x="52981" y="316708"/>
                </a:cubicBezTo>
                <a:cubicBezTo>
                  <a:pt x="81934" y="226853"/>
                  <a:pt x="129609" y="152794"/>
                  <a:pt x="196008" y="94531"/>
                </a:cubicBezTo>
                <a:cubicBezTo>
                  <a:pt x="262406" y="36269"/>
                  <a:pt x="351446" y="6111"/>
                  <a:pt x="463127" y="4059"/>
                </a:cubicBezTo>
                <a:cubicBezTo>
                  <a:pt x="582179" y="5572"/>
                  <a:pt x="672887" y="32746"/>
                  <a:pt x="735249" y="85580"/>
                </a:cubicBezTo>
                <a:cubicBezTo>
                  <a:pt x="797609" y="138415"/>
                  <a:pt x="839899" y="207835"/>
                  <a:pt x="862117" y="293841"/>
                </a:cubicBezTo>
                <a:cubicBezTo>
                  <a:pt x="884333" y="379847"/>
                  <a:pt x="894753" y="473364"/>
                  <a:pt x="893374" y="574393"/>
                </a:cubicBezTo>
                <a:cubicBezTo>
                  <a:pt x="892797" y="615288"/>
                  <a:pt x="897337" y="659416"/>
                  <a:pt x="906995" y="706780"/>
                </a:cubicBezTo>
                <a:cubicBezTo>
                  <a:pt x="916651" y="754142"/>
                  <a:pt x="934887" y="794960"/>
                  <a:pt x="961702" y="829234"/>
                </a:cubicBezTo>
                <a:cubicBezTo>
                  <a:pt x="988516" y="863509"/>
                  <a:pt x="1027372" y="881461"/>
                  <a:pt x="1078267" y="883091"/>
                </a:cubicBezTo>
                <a:lnTo>
                  <a:pt x="1200173" y="883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5CFCC5-8981-445F-86E2-43D062052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1681" y="3923202"/>
            <a:ext cx="1476394" cy="2145764"/>
          </a:xfrm>
          <a:custGeom>
            <a:avLst/>
            <a:gdLst>
              <a:gd name="connsiteX0" fmla="*/ 635677 w 1476394"/>
              <a:gd name="connsiteY0" fmla="*/ 1165224 h 2145764"/>
              <a:gd name="connsiteX1" fmla="*/ 391480 w 1476394"/>
              <a:gd name="connsiteY1" fmla="*/ 1239569 h 2145764"/>
              <a:gd name="connsiteX2" fmla="*/ 268504 w 1476394"/>
              <a:gd name="connsiteY2" fmla="*/ 1416852 h 2145764"/>
              <a:gd name="connsiteX3" fmla="*/ 252749 w 1476394"/>
              <a:gd name="connsiteY3" fmla="*/ 1522649 h 2145764"/>
              <a:gd name="connsiteX4" fmla="*/ 267628 w 1476394"/>
              <a:gd name="connsiteY4" fmla="*/ 1628447 h 2145764"/>
              <a:gd name="connsiteX5" fmla="*/ 389726 w 1476394"/>
              <a:gd name="connsiteY5" fmla="*/ 1805730 h 2145764"/>
              <a:gd name="connsiteX6" fmla="*/ 635677 w 1476394"/>
              <a:gd name="connsiteY6" fmla="*/ 1880075 h 2145764"/>
              <a:gd name="connsiteX7" fmla="*/ 840718 w 1476394"/>
              <a:gd name="connsiteY7" fmla="*/ 1880075 h 2145764"/>
              <a:gd name="connsiteX8" fmla="*/ 1088228 w 1476394"/>
              <a:gd name="connsiteY8" fmla="*/ 1805730 h 2145764"/>
              <a:gd name="connsiteX9" fmla="*/ 1211983 w 1476394"/>
              <a:gd name="connsiteY9" fmla="*/ 1628447 h 2145764"/>
              <a:gd name="connsiteX10" fmla="*/ 1211983 w 1476394"/>
              <a:gd name="connsiteY10" fmla="*/ 1416852 h 2145764"/>
              <a:gd name="connsiteX11" fmla="*/ 1088228 w 1476394"/>
              <a:gd name="connsiteY11" fmla="*/ 1239569 h 2145764"/>
              <a:gd name="connsiteX12" fmla="*/ 840718 w 1476394"/>
              <a:gd name="connsiteY12" fmla="*/ 1165224 h 2145764"/>
              <a:gd name="connsiteX13" fmla="*/ 635677 w 1476394"/>
              <a:gd name="connsiteY13" fmla="*/ 899535 h 2145764"/>
              <a:gd name="connsiteX14" fmla="*/ 840718 w 1476394"/>
              <a:gd name="connsiteY14" fmla="*/ 899535 h 2145764"/>
              <a:gd name="connsiteX15" fmla="*/ 1247259 w 1476394"/>
              <a:gd name="connsiteY15" fmla="*/ 1029143 h 2145764"/>
              <a:gd name="connsiteX16" fmla="*/ 1450821 w 1476394"/>
              <a:gd name="connsiteY16" fmla="*/ 1338207 h 2145764"/>
              <a:gd name="connsiteX17" fmla="*/ 1451114 w 1476394"/>
              <a:gd name="connsiteY17" fmla="*/ 1707092 h 2145764"/>
              <a:gd name="connsiteX18" fmla="*/ 1247842 w 1476394"/>
              <a:gd name="connsiteY18" fmla="*/ 2016156 h 2145764"/>
              <a:gd name="connsiteX19" fmla="*/ 840718 w 1476394"/>
              <a:gd name="connsiteY19" fmla="*/ 2145764 h 2145764"/>
              <a:gd name="connsiteX20" fmla="*/ 635677 w 1476394"/>
              <a:gd name="connsiteY20" fmla="*/ 2145764 h 2145764"/>
              <a:gd name="connsiteX21" fmla="*/ 228552 w 1476394"/>
              <a:gd name="connsiteY21" fmla="*/ 2016156 h 2145764"/>
              <a:gd name="connsiteX22" fmla="*/ 25282 w 1476394"/>
              <a:gd name="connsiteY22" fmla="*/ 1707092 h 2145764"/>
              <a:gd name="connsiteX23" fmla="*/ 1 w 1476394"/>
              <a:gd name="connsiteY23" fmla="*/ 1522649 h 2145764"/>
              <a:gd name="connsiteX24" fmla="*/ 25575 w 1476394"/>
              <a:gd name="connsiteY24" fmla="*/ 1338207 h 2145764"/>
              <a:gd name="connsiteX25" fmla="*/ 229137 w 1476394"/>
              <a:gd name="connsiteY25" fmla="*/ 1029143 h 2145764"/>
              <a:gd name="connsiteX26" fmla="*/ 635677 w 1476394"/>
              <a:gd name="connsiteY26" fmla="*/ 899535 h 2145764"/>
              <a:gd name="connsiteX27" fmla="*/ 1222504 w 1476394"/>
              <a:gd name="connsiteY27" fmla="*/ 0 h 2145764"/>
              <a:gd name="connsiteX28" fmla="*/ 1449622 w 1476394"/>
              <a:gd name="connsiteY28" fmla="*/ 0 h 2145764"/>
              <a:gd name="connsiteX29" fmla="*/ 1449622 w 1476394"/>
              <a:gd name="connsiteY29" fmla="*/ 675775 h 2145764"/>
              <a:gd name="connsiteX30" fmla="*/ 1222504 w 1476394"/>
              <a:gd name="connsiteY30" fmla="*/ 675771 h 2145764"/>
              <a:gd name="connsiteX31" fmla="*/ 1222504 w 1476394"/>
              <a:gd name="connsiteY31" fmla="*/ 462610 h 2145764"/>
              <a:gd name="connsiteX32" fmla="*/ 270131 w 1476394"/>
              <a:gd name="connsiteY32" fmla="*/ 462610 h 2145764"/>
              <a:gd name="connsiteX33" fmla="*/ 270131 w 1476394"/>
              <a:gd name="connsiteY33" fmla="*/ 683891 h 2145764"/>
              <a:gd name="connsiteX34" fmla="*/ 26772 w 1476394"/>
              <a:gd name="connsiteY34" fmla="*/ 683891 h 2145764"/>
              <a:gd name="connsiteX35" fmla="*/ 26772 w 1476394"/>
              <a:gd name="connsiteY35" fmla="*/ 196919 h 2145764"/>
              <a:gd name="connsiteX36" fmla="*/ 1222504 w 1476394"/>
              <a:gd name="connsiteY36" fmla="*/ 196919 h 214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76394" h="2145764">
                <a:moveTo>
                  <a:pt x="635677" y="1165224"/>
                </a:moveTo>
                <a:cubicBezTo>
                  <a:pt x="534148" y="1167131"/>
                  <a:pt x="452748" y="1191912"/>
                  <a:pt x="391480" y="1239569"/>
                </a:cubicBezTo>
                <a:cubicBezTo>
                  <a:pt x="330211" y="1287225"/>
                  <a:pt x="289220" y="1346320"/>
                  <a:pt x="268504" y="1416852"/>
                </a:cubicBezTo>
                <a:cubicBezTo>
                  <a:pt x="258147" y="1452118"/>
                  <a:pt x="252895" y="1487383"/>
                  <a:pt x="252749" y="1522649"/>
                </a:cubicBezTo>
                <a:cubicBezTo>
                  <a:pt x="252603" y="1557915"/>
                  <a:pt x="257562" y="1593181"/>
                  <a:pt x="267628" y="1628447"/>
                </a:cubicBezTo>
                <a:cubicBezTo>
                  <a:pt x="287757" y="1698979"/>
                  <a:pt x="328458" y="1758073"/>
                  <a:pt x="389726" y="1805730"/>
                </a:cubicBezTo>
                <a:cubicBezTo>
                  <a:pt x="450995" y="1853387"/>
                  <a:pt x="532979" y="1878168"/>
                  <a:pt x="635677" y="1880075"/>
                </a:cubicBezTo>
                <a:lnTo>
                  <a:pt x="840718" y="1880075"/>
                </a:lnTo>
                <a:cubicBezTo>
                  <a:pt x="943847" y="1878168"/>
                  <a:pt x="1026350" y="1853387"/>
                  <a:pt x="1088228" y="1805730"/>
                </a:cubicBezTo>
                <a:cubicBezTo>
                  <a:pt x="1150106" y="1758073"/>
                  <a:pt x="1191357" y="1698979"/>
                  <a:pt x="1211983" y="1628447"/>
                </a:cubicBezTo>
                <a:cubicBezTo>
                  <a:pt x="1232609" y="1557915"/>
                  <a:pt x="1232609" y="1487383"/>
                  <a:pt x="1211983" y="1416852"/>
                </a:cubicBezTo>
                <a:cubicBezTo>
                  <a:pt x="1191357" y="1346320"/>
                  <a:pt x="1150106" y="1287225"/>
                  <a:pt x="1088228" y="1239569"/>
                </a:cubicBezTo>
                <a:cubicBezTo>
                  <a:pt x="1026350" y="1191912"/>
                  <a:pt x="943847" y="1167130"/>
                  <a:pt x="840718" y="1165224"/>
                </a:cubicBezTo>
                <a:close/>
                <a:moveTo>
                  <a:pt x="635677" y="899535"/>
                </a:moveTo>
                <a:lnTo>
                  <a:pt x="840718" y="899535"/>
                </a:lnTo>
                <a:cubicBezTo>
                  <a:pt x="1010036" y="902858"/>
                  <a:pt x="1145550" y="946061"/>
                  <a:pt x="1247259" y="1029143"/>
                </a:cubicBezTo>
                <a:cubicBezTo>
                  <a:pt x="1348967" y="1112225"/>
                  <a:pt x="1416820" y="1215247"/>
                  <a:pt x="1450821" y="1338207"/>
                </a:cubicBezTo>
                <a:cubicBezTo>
                  <a:pt x="1484821" y="1461169"/>
                  <a:pt x="1484919" y="1584131"/>
                  <a:pt x="1451114" y="1707092"/>
                </a:cubicBezTo>
                <a:cubicBezTo>
                  <a:pt x="1417308" y="1830053"/>
                  <a:pt x="1349550" y="1933074"/>
                  <a:pt x="1247842" y="2016156"/>
                </a:cubicBezTo>
                <a:cubicBezTo>
                  <a:pt x="1146135" y="2099238"/>
                  <a:pt x="1010426" y="2142440"/>
                  <a:pt x="840718" y="2145764"/>
                </a:cubicBezTo>
                <a:lnTo>
                  <a:pt x="635677" y="2145764"/>
                </a:lnTo>
                <a:cubicBezTo>
                  <a:pt x="465968" y="2142442"/>
                  <a:pt x="330260" y="2099238"/>
                  <a:pt x="228552" y="2016156"/>
                </a:cubicBezTo>
                <a:cubicBezTo>
                  <a:pt x="126844" y="1933074"/>
                  <a:pt x="59087" y="1830053"/>
                  <a:pt x="25282" y="1707092"/>
                </a:cubicBezTo>
                <a:cubicBezTo>
                  <a:pt x="8379" y="1645611"/>
                  <a:pt x="-48" y="1584131"/>
                  <a:pt x="1" y="1522649"/>
                </a:cubicBezTo>
                <a:cubicBezTo>
                  <a:pt x="50" y="1461169"/>
                  <a:pt x="8574" y="1399689"/>
                  <a:pt x="25575" y="1338207"/>
                </a:cubicBezTo>
                <a:cubicBezTo>
                  <a:pt x="59574" y="1215247"/>
                  <a:pt x="127429" y="1112225"/>
                  <a:pt x="229137" y="1029143"/>
                </a:cubicBezTo>
                <a:cubicBezTo>
                  <a:pt x="330845" y="946061"/>
                  <a:pt x="466358" y="902858"/>
                  <a:pt x="635677" y="899535"/>
                </a:cubicBezTo>
                <a:close/>
                <a:moveTo>
                  <a:pt x="1222504" y="0"/>
                </a:moveTo>
                <a:lnTo>
                  <a:pt x="1449622" y="0"/>
                </a:lnTo>
                <a:lnTo>
                  <a:pt x="1449622" y="675775"/>
                </a:lnTo>
                <a:lnTo>
                  <a:pt x="1222504" y="675771"/>
                </a:lnTo>
                <a:lnTo>
                  <a:pt x="1222504" y="462610"/>
                </a:lnTo>
                <a:lnTo>
                  <a:pt x="270131" y="462610"/>
                </a:lnTo>
                <a:lnTo>
                  <a:pt x="270131" y="683891"/>
                </a:lnTo>
                <a:lnTo>
                  <a:pt x="26772" y="683891"/>
                </a:lnTo>
                <a:lnTo>
                  <a:pt x="26772" y="196919"/>
                </a:lnTo>
                <a:lnTo>
                  <a:pt x="1222504" y="1969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5729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C0A162-C15F-42AB-9CC3-05A6D3213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517886-F91A-4D63-A663-6286FEF85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3583498-1094-413D-8D0B-20814230E9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3960" y="1082040"/>
            <a:ext cx="2164080" cy="4693920"/>
          </a:xfrm>
          <a:custGeom>
            <a:avLst/>
            <a:gdLst>
              <a:gd name="connsiteX0" fmla="*/ 195352 w 2086425"/>
              <a:gd name="connsiteY0" fmla="*/ 0 h 4549458"/>
              <a:gd name="connsiteX1" fmla="*/ 450507 w 2086425"/>
              <a:gd name="connsiteY1" fmla="*/ 0 h 4549458"/>
              <a:gd name="connsiteX2" fmla="*/ 450507 w 2086425"/>
              <a:gd name="connsiteY2" fmla="*/ 14564 h 4549458"/>
              <a:gd name="connsiteX3" fmla="*/ 606282 w 2086425"/>
              <a:gd name="connsiteY3" fmla="*/ 170339 h 4549458"/>
              <a:gd name="connsiteX4" fmla="*/ 1482976 w 2086425"/>
              <a:gd name="connsiteY4" fmla="*/ 170339 h 4549458"/>
              <a:gd name="connsiteX5" fmla="*/ 1638751 w 2086425"/>
              <a:gd name="connsiteY5" fmla="*/ 14564 h 4549458"/>
              <a:gd name="connsiteX6" fmla="*/ 1638751 w 2086425"/>
              <a:gd name="connsiteY6" fmla="*/ 0 h 4549458"/>
              <a:gd name="connsiteX7" fmla="*/ 1891073 w 2086425"/>
              <a:gd name="connsiteY7" fmla="*/ 0 h 4549458"/>
              <a:gd name="connsiteX8" fmla="*/ 2086425 w 2086425"/>
              <a:gd name="connsiteY8" fmla="*/ 195352 h 4549458"/>
              <a:gd name="connsiteX9" fmla="*/ 2086425 w 2086425"/>
              <a:gd name="connsiteY9" fmla="*/ 4354106 h 4549458"/>
              <a:gd name="connsiteX10" fmla="*/ 1891073 w 2086425"/>
              <a:gd name="connsiteY10" fmla="*/ 4549458 h 4549458"/>
              <a:gd name="connsiteX11" fmla="*/ 195352 w 2086425"/>
              <a:gd name="connsiteY11" fmla="*/ 4549458 h 4549458"/>
              <a:gd name="connsiteX12" fmla="*/ 0 w 2086425"/>
              <a:gd name="connsiteY12" fmla="*/ 4354106 h 4549458"/>
              <a:gd name="connsiteX13" fmla="*/ 0 w 2086425"/>
              <a:gd name="connsiteY13" fmla="*/ 195352 h 4549458"/>
              <a:gd name="connsiteX14" fmla="*/ 195352 w 2086425"/>
              <a:gd name="connsiteY14" fmla="*/ 0 h 454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25" h="4549458">
                <a:moveTo>
                  <a:pt x="195352" y="0"/>
                </a:moveTo>
                <a:lnTo>
                  <a:pt x="450507" y="0"/>
                </a:lnTo>
                <a:lnTo>
                  <a:pt x="450507" y="14564"/>
                </a:lnTo>
                <a:cubicBezTo>
                  <a:pt x="450507" y="100596"/>
                  <a:pt x="520250" y="170339"/>
                  <a:pt x="606282" y="170339"/>
                </a:cubicBezTo>
                <a:lnTo>
                  <a:pt x="1482976" y="170339"/>
                </a:lnTo>
                <a:cubicBezTo>
                  <a:pt x="1569008" y="170339"/>
                  <a:pt x="1638751" y="100596"/>
                  <a:pt x="1638751" y="14564"/>
                </a:cubicBezTo>
                <a:lnTo>
                  <a:pt x="1638751" y="0"/>
                </a:lnTo>
                <a:lnTo>
                  <a:pt x="1891073" y="0"/>
                </a:lnTo>
                <a:cubicBezTo>
                  <a:pt x="1998963" y="0"/>
                  <a:pt x="2086425" y="87462"/>
                  <a:pt x="2086425" y="195352"/>
                </a:cubicBezTo>
                <a:lnTo>
                  <a:pt x="2086425" y="4354106"/>
                </a:lnTo>
                <a:cubicBezTo>
                  <a:pt x="2086425" y="4461996"/>
                  <a:pt x="1998963" y="4549458"/>
                  <a:pt x="1891073" y="4549458"/>
                </a:cubicBezTo>
                <a:lnTo>
                  <a:pt x="195352" y="4549458"/>
                </a:lnTo>
                <a:cubicBezTo>
                  <a:pt x="87462" y="4549458"/>
                  <a:pt x="0" y="4461996"/>
                  <a:pt x="0" y="4354106"/>
                </a:cubicBezTo>
                <a:lnTo>
                  <a:pt x="0" y="195352"/>
                </a:lnTo>
                <a:cubicBezTo>
                  <a:pt x="0" y="87462"/>
                  <a:pt x="87462" y="0"/>
                  <a:pt x="19535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666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DD1CE9A-5F37-4F67-8EEA-C51499A8E6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0227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FDEE4EA-1BC3-4844-B09E-1F7CD67B4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62350"/>
          </a:xfrm>
          <a:custGeom>
            <a:avLst/>
            <a:gdLst>
              <a:gd name="connsiteX0" fmla="*/ 0 w 12192000"/>
              <a:gd name="connsiteY0" fmla="*/ 0 h 3562350"/>
              <a:gd name="connsiteX1" fmla="*/ 12192000 w 12192000"/>
              <a:gd name="connsiteY1" fmla="*/ 0 h 3562350"/>
              <a:gd name="connsiteX2" fmla="*/ 12192000 w 12192000"/>
              <a:gd name="connsiteY2" fmla="*/ 3562350 h 3562350"/>
              <a:gd name="connsiteX3" fmla="*/ 6100763 w 12192000"/>
              <a:gd name="connsiteY3" fmla="*/ 3167063 h 3562350"/>
              <a:gd name="connsiteX4" fmla="*/ 0 w 12192000"/>
              <a:gd name="connsiteY4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562350">
                <a:moveTo>
                  <a:pt x="0" y="0"/>
                </a:moveTo>
                <a:lnTo>
                  <a:pt x="12192000" y="0"/>
                </a:lnTo>
                <a:lnTo>
                  <a:pt x="12192000" y="3562350"/>
                </a:lnTo>
                <a:cubicBezTo>
                  <a:pt x="10159206" y="3417207"/>
                  <a:pt x="8133557" y="3167063"/>
                  <a:pt x="6100763" y="3167063"/>
                </a:cubicBezTo>
                <a:cubicBezTo>
                  <a:pt x="4038146" y="3168196"/>
                  <a:pt x="2033588" y="3430588"/>
                  <a:pt x="0" y="35623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36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533B0A7-B502-434D-88FB-410A5BC90E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1304" y="691342"/>
            <a:ext cx="2456873" cy="27376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A5CFAA4-C6EC-4A6B-8176-C5EE833CE7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5977" y="3429000"/>
            <a:ext cx="2456873" cy="27376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99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934A3A9-F1DD-4DB0-9275-EA9AED4757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72400" y="0"/>
            <a:ext cx="44196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7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83792F-24B3-405C-9D0B-1D518853B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61214" y="3836582"/>
            <a:ext cx="1532148" cy="1864726"/>
          </a:xfrm>
          <a:custGeom>
            <a:avLst/>
            <a:gdLst>
              <a:gd name="connsiteX0" fmla="*/ 0 w 1532148"/>
              <a:gd name="connsiteY0" fmla="*/ 0 h 1864726"/>
              <a:gd name="connsiteX1" fmla="*/ 765078 w 1532148"/>
              <a:gd name="connsiteY1" fmla="*/ 0 h 1864726"/>
              <a:gd name="connsiteX2" fmla="*/ 1532148 w 1532148"/>
              <a:gd name="connsiteY2" fmla="*/ 0 h 1864726"/>
              <a:gd name="connsiteX3" fmla="*/ 1532148 w 1532148"/>
              <a:gd name="connsiteY3" fmla="*/ 318936 h 1864726"/>
              <a:gd name="connsiteX4" fmla="*/ 941505 w 1532148"/>
              <a:gd name="connsiteY4" fmla="*/ 318936 h 1864726"/>
              <a:gd name="connsiteX5" fmla="*/ 941505 w 1532148"/>
              <a:gd name="connsiteY5" fmla="*/ 1864726 h 1864726"/>
              <a:gd name="connsiteX6" fmla="*/ 590643 w 1532148"/>
              <a:gd name="connsiteY6" fmla="*/ 1864726 h 1864726"/>
              <a:gd name="connsiteX7" fmla="*/ 590643 w 1532148"/>
              <a:gd name="connsiteY7" fmla="*/ 318936 h 1864726"/>
              <a:gd name="connsiteX8" fmla="*/ 0 w 1532148"/>
              <a:gd name="connsiteY8" fmla="*/ 318936 h 1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148" h="1864726">
                <a:moveTo>
                  <a:pt x="0" y="0"/>
                </a:moveTo>
                <a:cubicBezTo>
                  <a:pt x="265210" y="0"/>
                  <a:pt x="520238" y="0"/>
                  <a:pt x="765078" y="0"/>
                </a:cubicBezTo>
                <a:cubicBezTo>
                  <a:pt x="1009918" y="0"/>
                  <a:pt x="1265610" y="0"/>
                  <a:pt x="1532148" y="0"/>
                </a:cubicBezTo>
                <a:lnTo>
                  <a:pt x="1532148" y="318936"/>
                </a:lnTo>
                <a:lnTo>
                  <a:pt x="941505" y="318936"/>
                </a:lnTo>
                <a:lnTo>
                  <a:pt x="941505" y="1864726"/>
                </a:lnTo>
                <a:lnTo>
                  <a:pt x="590643" y="1864726"/>
                </a:lnTo>
                <a:lnTo>
                  <a:pt x="590643" y="318936"/>
                </a:lnTo>
                <a:lnTo>
                  <a:pt x="0" y="318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F3F9A7C-834E-43A1-A566-134651DA55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5991" y="1172793"/>
            <a:ext cx="1912673" cy="1941878"/>
          </a:xfrm>
          <a:custGeom>
            <a:avLst/>
            <a:gdLst>
              <a:gd name="connsiteX0" fmla="*/ 957633 w 1912673"/>
              <a:gd name="connsiteY0" fmla="*/ 318930 h 1941878"/>
              <a:gd name="connsiteX1" fmla="*/ 602012 w 1912673"/>
              <a:gd name="connsiteY1" fmla="*/ 422328 h 1941878"/>
              <a:gd name="connsiteX2" fmla="*/ 403108 w 1912673"/>
              <a:gd name="connsiteY2" fmla="*/ 674157 h 1941878"/>
              <a:gd name="connsiteX3" fmla="*/ 345541 w 1912673"/>
              <a:gd name="connsiteY3" fmla="*/ 986900 h 1941878"/>
              <a:gd name="connsiteX4" fmla="*/ 410196 w 1912673"/>
              <a:gd name="connsiteY4" fmla="*/ 1287132 h 1941878"/>
              <a:gd name="connsiteX5" fmla="*/ 605554 w 1912673"/>
              <a:gd name="connsiteY5" fmla="*/ 1524083 h 1941878"/>
              <a:gd name="connsiteX6" fmla="*/ 957633 w 1912673"/>
              <a:gd name="connsiteY6" fmla="*/ 1620281 h 1941878"/>
              <a:gd name="connsiteX7" fmla="*/ 1309613 w 1912673"/>
              <a:gd name="connsiteY7" fmla="*/ 1523392 h 1941878"/>
              <a:gd name="connsiteX8" fmla="*/ 1504280 w 1912673"/>
              <a:gd name="connsiteY8" fmla="*/ 1285161 h 1941878"/>
              <a:gd name="connsiteX9" fmla="*/ 1567064 w 1912673"/>
              <a:gd name="connsiteY9" fmla="*/ 984244 h 1941878"/>
              <a:gd name="connsiteX10" fmla="*/ 1509007 w 1912673"/>
              <a:gd name="connsiteY10" fmla="*/ 672186 h 1941878"/>
              <a:gd name="connsiteX11" fmla="*/ 1311979 w 1912673"/>
              <a:gd name="connsiteY11" fmla="*/ 421637 h 1941878"/>
              <a:gd name="connsiteX12" fmla="*/ 957633 w 1912673"/>
              <a:gd name="connsiteY12" fmla="*/ 318930 h 1941878"/>
              <a:gd name="connsiteX13" fmla="*/ 957633 w 1912673"/>
              <a:gd name="connsiteY13" fmla="*/ 0 h 1941878"/>
              <a:gd name="connsiteX14" fmla="*/ 1491436 w 1912673"/>
              <a:gd name="connsiteY14" fmla="*/ 145570 h 1941878"/>
              <a:gd name="connsiteX15" fmla="*/ 1809902 w 1912673"/>
              <a:gd name="connsiteY15" fmla="*/ 508676 h 1941878"/>
              <a:gd name="connsiteX16" fmla="*/ 1912609 w 1912673"/>
              <a:gd name="connsiteY16" fmla="*/ 978921 h 1941878"/>
              <a:gd name="connsiteX17" fmla="*/ 1808131 w 1912673"/>
              <a:gd name="connsiteY17" fmla="*/ 1442657 h 1941878"/>
              <a:gd name="connsiteX18" fmla="*/ 1494978 w 1912673"/>
              <a:gd name="connsiteY18" fmla="*/ 1799265 h 1941878"/>
              <a:gd name="connsiteX19" fmla="*/ 957633 w 1912673"/>
              <a:gd name="connsiteY19" fmla="*/ 1941878 h 1941878"/>
              <a:gd name="connsiteX20" fmla="*/ 418418 w 1912673"/>
              <a:gd name="connsiteY20" fmla="*/ 1801726 h 1941878"/>
              <a:gd name="connsiteX21" fmla="*/ 102803 w 1912673"/>
              <a:gd name="connsiteY21" fmla="*/ 1448175 h 1941878"/>
              <a:gd name="connsiteX22" fmla="*/ 2 w 1912673"/>
              <a:gd name="connsiteY22" fmla="*/ 981582 h 1941878"/>
              <a:gd name="connsiteX23" fmla="*/ 105164 w 1912673"/>
              <a:gd name="connsiteY23" fmla="*/ 509466 h 1941878"/>
              <a:gd name="connsiteX24" fmla="*/ 423140 w 1912673"/>
              <a:gd name="connsiteY24" fmla="*/ 145665 h 1941878"/>
              <a:gd name="connsiteX25" fmla="*/ 957633 w 1912673"/>
              <a:gd name="connsiteY25" fmla="*/ 0 h 19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12673" h="1941878">
                <a:moveTo>
                  <a:pt x="957633" y="318930"/>
                </a:moveTo>
                <a:cubicBezTo>
                  <a:pt x="811689" y="321365"/>
                  <a:pt x="693151" y="355828"/>
                  <a:pt x="602012" y="422328"/>
                </a:cubicBezTo>
                <a:cubicBezTo>
                  <a:pt x="510868" y="488823"/>
                  <a:pt x="444569" y="572768"/>
                  <a:pt x="403108" y="674157"/>
                </a:cubicBezTo>
                <a:cubicBezTo>
                  <a:pt x="361641" y="775547"/>
                  <a:pt x="342452" y="879798"/>
                  <a:pt x="345541" y="986900"/>
                </a:cubicBezTo>
                <a:cubicBezTo>
                  <a:pt x="347475" y="1091067"/>
                  <a:pt x="369030" y="1191144"/>
                  <a:pt x="410196" y="1287132"/>
                </a:cubicBezTo>
                <a:cubicBezTo>
                  <a:pt x="451367" y="1383119"/>
                  <a:pt x="516487" y="1462099"/>
                  <a:pt x="605554" y="1524083"/>
                </a:cubicBezTo>
                <a:cubicBezTo>
                  <a:pt x="694626" y="1586061"/>
                  <a:pt x="811985" y="1618131"/>
                  <a:pt x="957633" y="1620281"/>
                </a:cubicBezTo>
                <a:cubicBezTo>
                  <a:pt x="1103298" y="1618094"/>
                  <a:pt x="1220624" y="1585798"/>
                  <a:pt x="1309613" y="1523392"/>
                </a:cubicBezTo>
                <a:cubicBezTo>
                  <a:pt x="1398601" y="1460982"/>
                  <a:pt x="1463494" y="1381575"/>
                  <a:pt x="1504280" y="1285161"/>
                </a:cubicBezTo>
                <a:cubicBezTo>
                  <a:pt x="1545072" y="1188746"/>
                  <a:pt x="1566000" y="1088442"/>
                  <a:pt x="1567064" y="984244"/>
                </a:cubicBezTo>
                <a:cubicBezTo>
                  <a:pt x="1569347" y="877168"/>
                  <a:pt x="1549994" y="773149"/>
                  <a:pt x="1509007" y="672186"/>
                </a:cubicBezTo>
                <a:cubicBezTo>
                  <a:pt x="1468021" y="571223"/>
                  <a:pt x="1402348" y="487705"/>
                  <a:pt x="1311979" y="421637"/>
                </a:cubicBezTo>
                <a:cubicBezTo>
                  <a:pt x="1221610" y="355564"/>
                  <a:pt x="1103498" y="321334"/>
                  <a:pt x="957633" y="318930"/>
                </a:cubicBezTo>
                <a:close/>
                <a:moveTo>
                  <a:pt x="957633" y="0"/>
                </a:moveTo>
                <a:cubicBezTo>
                  <a:pt x="1171421" y="3062"/>
                  <a:pt x="1349356" y="51585"/>
                  <a:pt x="1491436" y="145570"/>
                </a:cubicBezTo>
                <a:cubicBezTo>
                  <a:pt x="1633517" y="239550"/>
                  <a:pt x="1739676" y="360581"/>
                  <a:pt x="1809902" y="508676"/>
                </a:cubicBezTo>
                <a:cubicBezTo>
                  <a:pt x="1880133" y="656770"/>
                  <a:pt x="1914369" y="813514"/>
                  <a:pt x="1912609" y="978921"/>
                </a:cubicBezTo>
                <a:cubicBezTo>
                  <a:pt x="1911265" y="1142447"/>
                  <a:pt x="1876439" y="1297029"/>
                  <a:pt x="1808131" y="1442657"/>
                </a:cubicBezTo>
                <a:cubicBezTo>
                  <a:pt x="1739818" y="1588285"/>
                  <a:pt x="1635435" y="1707156"/>
                  <a:pt x="1494978" y="1799265"/>
                </a:cubicBezTo>
                <a:cubicBezTo>
                  <a:pt x="1354526" y="1891368"/>
                  <a:pt x="1175411" y="1938911"/>
                  <a:pt x="957633" y="1941878"/>
                </a:cubicBezTo>
                <a:cubicBezTo>
                  <a:pt x="739729" y="1939090"/>
                  <a:pt x="559987" y="1892375"/>
                  <a:pt x="418418" y="1801726"/>
                </a:cubicBezTo>
                <a:cubicBezTo>
                  <a:pt x="276843" y="1711083"/>
                  <a:pt x="171638" y="1593229"/>
                  <a:pt x="102803" y="1448175"/>
                </a:cubicBezTo>
                <a:cubicBezTo>
                  <a:pt x="33968" y="1303122"/>
                  <a:pt x="-299" y="1147591"/>
                  <a:pt x="2" y="981582"/>
                </a:cubicBezTo>
                <a:cubicBezTo>
                  <a:pt x="-104" y="815305"/>
                  <a:pt x="34949" y="657935"/>
                  <a:pt x="105164" y="509466"/>
                </a:cubicBezTo>
                <a:cubicBezTo>
                  <a:pt x="175380" y="360992"/>
                  <a:pt x="281370" y="239729"/>
                  <a:pt x="423140" y="145665"/>
                </a:cubicBezTo>
                <a:cubicBezTo>
                  <a:pt x="564910" y="51607"/>
                  <a:pt x="743076" y="3046"/>
                  <a:pt x="9576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5D8C14-B470-48A0-89BB-8732287AA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530" y="3836583"/>
            <a:ext cx="2798906" cy="1864724"/>
          </a:xfrm>
          <a:custGeom>
            <a:avLst/>
            <a:gdLst>
              <a:gd name="connsiteX0" fmla="*/ 0 w 2798906"/>
              <a:gd name="connsiteY0" fmla="*/ 0 h 1864724"/>
              <a:gd name="connsiteX1" fmla="*/ 393762 w 2798906"/>
              <a:gd name="connsiteY1" fmla="*/ 0 h 1864724"/>
              <a:gd name="connsiteX2" fmla="*/ 832758 w 2798906"/>
              <a:gd name="connsiteY2" fmla="*/ 1345261 h 1864724"/>
              <a:gd name="connsiteX3" fmla="*/ 1285052 w 2798906"/>
              <a:gd name="connsiteY3" fmla="*/ 0 h 1864724"/>
              <a:gd name="connsiteX4" fmla="*/ 1513860 w 2798906"/>
              <a:gd name="connsiteY4" fmla="*/ 0 h 1864724"/>
              <a:gd name="connsiteX5" fmla="*/ 1979455 w 2798906"/>
              <a:gd name="connsiteY5" fmla="*/ 1345261 h 1864724"/>
              <a:gd name="connsiteX6" fmla="*/ 2405144 w 2798906"/>
              <a:gd name="connsiteY6" fmla="*/ 0 h 1864724"/>
              <a:gd name="connsiteX7" fmla="*/ 2798906 w 2798906"/>
              <a:gd name="connsiteY7" fmla="*/ 0 h 1864724"/>
              <a:gd name="connsiteX8" fmla="*/ 2128445 w 2798906"/>
              <a:gd name="connsiteY8" fmla="*/ 1864724 h 1864724"/>
              <a:gd name="connsiteX9" fmla="*/ 1830465 w 2798906"/>
              <a:gd name="connsiteY9" fmla="*/ 1864724 h 1864724"/>
              <a:gd name="connsiteX10" fmla="*/ 1598996 w 2798906"/>
              <a:gd name="connsiteY10" fmla="*/ 1278666 h 1864724"/>
              <a:gd name="connsiteX11" fmla="*/ 1402115 w 2798906"/>
              <a:gd name="connsiteY11" fmla="*/ 689946 h 1864724"/>
              <a:gd name="connsiteX12" fmla="*/ 1207895 w 2798906"/>
              <a:gd name="connsiteY12" fmla="*/ 1283994 h 1864724"/>
              <a:gd name="connsiteX13" fmla="*/ 981749 w 2798906"/>
              <a:gd name="connsiteY13" fmla="*/ 1864724 h 1864724"/>
              <a:gd name="connsiteX14" fmla="*/ 683763 w 2798906"/>
              <a:gd name="connsiteY14" fmla="*/ 1864724 h 186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8906" h="1864724">
                <a:moveTo>
                  <a:pt x="0" y="0"/>
                </a:moveTo>
                <a:lnTo>
                  <a:pt x="393762" y="0"/>
                </a:lnTo>
                <a:lnTo>
                  <a:pt x="832758" y="1345261"/>
                </a:lnTo>
                <a:lnTo>
                  <a:pt x="1285052" y="0"/>
                </a:lnTo>
                <a:lnTo>
                  <a:pt x="1513860" y="0"/>
                </a:lnTo>
                <a:lnTo>
                  <a:pt x="1979455" y="1345261"/>
                </a:lnTo>
                <a:lnTo>
                  <a:pt x="2405144" y="0"/>
                </a:lnTo>
                <a:lnTo>
                  <a:pt x="2798906" y="0"/>
                </a:lnTo>
                <a:lnTo>
                  <a:pt x="2128445" y="1864724"/>
                </a:lnTo>
                <a:lnTo>
                  <a:pt x="1830465" y="1864724"/>
                </a:lnTo>
                <a:lnTo>
                  <a:pt x="1598996" y="1278666"/>
                </a:lnTo>
                <a:lnTo>
                  <a:pt x="1402115" y="689946"/>
                </a:lnTo>
                <a:lnTo>
                  <a:pt x="1207895" y="1283994"/>
                </a:lnTo>
                <a:lnTo>
                  <a:pt x="981749" y="1864724"/>
                </a:lnTo>
                <a:lnTo>
                  <a:pt x="683763" y="18647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6BD3C0-5ACE-4205-AFC6-AA66D18384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8639" y="1156690"/>
            <a:ext cx="1593340" cy="1974079"/>
          </a:xfrm>
          <a:custGeom>
            <a:avLst/>
            <a:gdLst>
              <a:gd name="connsiteX0" fmla="*/ 803313 w 1593340"/>
              <a:gd name="connsiteY0" fmla="*/ 173 h 1974079"/>
              <a:gd name="connsiteX1" fmla="*/ 1225055 w 1593340"/>
              <a:gd name="connsiteY1" fmla="*/ 77256 h 1974079"/>
              <a:gd name="connsiteX2" fmla="*/ 1534861 w 1593340"/>
              <a:gd name="connsiteY2" fmla="*/ 369676 h 1974079"/>
              <a:gd name="connsiteX3" fmla="*/ 1255775 w 1593340"/>
              <a:gd name="connsiteY3" fmla="*/ 513381 h 1974079"/>
              <a:gd name="connsiteX4" fmla="*/ 1086774 w 1593340"/>
              <a:gd name="connsiteY4" fmla="*/ 369676 h 1974079"/>
              <a:gd name="connsiteX5" fmla="*/ 813959 w 1593340"/>
              <a:gd name="connsiteY5" fmla="*/ 305806 h 1974079"/>
              <a:gd name="connsiteX6" fmla="*/ 523173 w 1593340"/>
              <a:gd name="connsiteY6" fmla="*/ 377661 h 1974079"/>
              <a:gd name="connsiteX7" fmla="*/ 428018 w 1593340"/>
              <a:gd name="connsiteY7" fmla="*/ 553303 h 1974079"/>
              <a:gd name="connsiteX8" fmla="*/ 551785 w 1593340"/>
              <a:gd name="connsiteY8" fmla="*/ 721293 h 1974079"/>
              <a:gd name="connsiteX9" fmla="*/ 843235 w 1593340"/>
              <a:gd name="connsiteY9" fmla="*/ 787487 h 1974079"/>
              <a:gd name="connsiteX10" fmla="*/ 1210419 w 1593340"/>
              <a:gd name="connsiteY10" fmla="*/ 863874 h 1974079"/>
              <a:gd name="connsiteX11" fmla="*/ 1485226 w 1593340"/>
              <a:gd name="connsiteY11" fmla="*/ 1040202 h 1974079"/>
              <a:gd name="connsiteX12" fmla="*/ 1593340 w 1593340"/>
              <a:gd name="connsiteY12" fmla="*/ 1380940 h 1974079"/>
              <a:gd name="connsiteX13" fmla="*/ 1482860 w 1593340"/>
              <a:gd name="connsiteY13" fmla="*/ 1719123 h 1974079"/>
              <a:gd name="connsiteX14" fmla="*/ 1198588 w 1593340"/>
              <a:gd name="connsiteY14" fmla="*/ 1912441 h 1974079"/>
              <a:gd name="connsiteX15" fmla="*/ 811298 w 1593340"/>
              <a:gd name="connsiteY15" fmla="*/ 1973977 h 1974079"/>
              <a:gd name="connsiteX16" fmla="*/ 314777 w 1593340"/>
              <a:gd name="connsiteY16" fmla="*/ 1872962 h 1974079"/>
              <a:gd name="connsiteX17" fmla="*/ 0 w 1593340"/>
              <a:gd name="connsiteY17" fmla="*/ 1516660 h 1974079"/>
              <a:gd name="connsiteX18" fmla="*/ 292462 w 1593340"/>
              <a:gd name="connsiteY18" fmla="*/ 1364971 h 1974079"/>
              <a:gd name="connsiteX19" fmla="*/ 500600 w 1593340"/>
              <a:gd name="connsiteY19" fmla="*/ 1589511 h 1974079"/>
              <a:gd name="connsiteX20" fmla="*/ 816621 w 1593340"/>
              <a:gd name="connsiteY20" fmla="*/ 1660364 h 1974079"/>
              <a:gd name="connsiteX21" fmla="*/ 1113726 w 1593340"/>
              <a:gd name="connsiteY21" fmla="*/ 1596494 h 1974079"/>
              <a:gd name="connsiteX22" fmla="*/ 1245140 w 1593340"/>
              <a:gd name="connsiteY22" fmla="*/ 1380940 h 1974079"/>
              <a:gd name="connsiteX23" fmla="*/ 1122375 w 1593340"/>
              <a:gd name="connsiteY23" fmla="*/ 1188001 h 1974079"/>
              <a:gd name="connsiteX24" fmla="*/ 813959 w 1593340"/>
              <a:gd name="connsiteY24" fmla="*/ 1106834 h 1974079"/>
              <a:gd name="connsiteX25" fmla="*/ 455150 w 1593340"/>
              <a:gd name="connsiteY25" fmla="*/ 1033303 h 1974079"/>
              <a:gd name="connsiteX26" fmla="*/ 187542 w 1593340"/>
              <a:gd name="connsiteY26" fmla="*/ 864565 h 1974079"/>
              <a:gd name="connsiteX27" fmla="*/ 82480 w 1593340"/>
              <a:gd name="connsiteY27" fmla="*/ 542657 h 1974079"/>
              <a:gd name="connsiteX28" fmla="*/ 193060 w 1593340"/>
              <a:gd name="connsiteY28" fmla="*/ 232370 h 1974079"/>
              <a:gd name="connsiteX29" fmla="*/ 463830 w 1593340"/>
              <a:gd name="connsiteY29" fmla="*/ 56881 h 1974079"/>
              <a:gd name="connsiteX30" fmla="*/ 803313 w 1593340"/>
              <a:gd name="connsiteY30" fmla="*/ 173 h 197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93340" h="1974079">
                <a:moveTo>
                  <a:pt x="803313" y="173"/>
                </a:moveTo>
                <a:cubicBezTo>
                  <a:pt x="951913" y="-2373"/>
                  <a:pt x="1092497" y="23320"/>
                  <a:pt x="1225055" y="77256"/>
                </a:cubicBezTo>
                <a:cubicBezTo>
                  <a:pt x="1357612" y="131197"/>
                  <a:pt x="1460883" y="228670"/>
                  <a:pt x="1534861" y="369676"/>
                </a:cubicBezTo>
                <a:lnTo>
                  <a:pt x="1255775" y="513381"/>
                </a:lnTo>
                <a:cubicBezTo>
                  <a:pt x="1222067" y="458164"/>
                  <a:pt x="1165733" y="410263"/>
                  <a:pt x="1086774" y="369676"/>
                </a:cubicBezTo>
                <a:cubicBezTo>
                  <a:pt x="1007815" y="329090"/>
                  <a:pt x="916877" y="307803"/>
                  <a:pt x="813959" y="305806"/>
                </a:cubicBezTo>
                <a:cubicBezTo>
                  <a:pt x="683758" y="307471"/>
                  <a:pt x="586827" y="331419"/>
                  <a:pt x="523173" y="377661"/>
                </a:cubicBezTo>
                <a:cubicBezTo>
                  <a:pt x="459514" y="423897"/>
                  <a:pt x="427797" y="482444"/>
                  <a:pt x="428018" y="553303"/>
                </a:cubicBezTo>
                <a:cubicBezTo>
                  <a:pt x="431344" y="632415"/>
                  <a:pt x="472600" y="688411"/>
                  <a:pt x="551785" y="721293"/>
                </a:cubicBezTo>
                <a:cubicBezTo>
                  <a:pt x="630971" y="754169"/>
                  <a:pt x="728117" y="776235"/>
                  <a:pt x="843235" y="787487"/>
                </a:cubicBezTo>
                <a:cubicBezTo>
                  <a:pt x="974834" y="801664"/>
                  <a:pt x="1097230" y="827125"/>
                  <a:pt x="1210419" y="863874"/>
                </a:cubicBezTo>
                <a:cubicBezTo>
                  <a:pt x="1323609" y="900624"/>
                  <a:pt x="1415211" y="959398"/>
                  <a:pt x="1485226" y="1040202"/>
                </a:cubicBezTo>
                <a:cubicBezTo>
                  <a:pt x="1555236" y="1121011"/>
                  <a:pt x="1591280" y="1234590"/>
                  <a:pt x="1593340" y="1380940"/>
                </a:cubicBezTo>
                <a:cubicBezTo>
                  <a:pt x="1591374" y="1518900"/>
                  <a:pt x="1554551" y="1631626"/>
                  <a:pt x="1482860" y="1719123"/>
                </a:cubicBezTo>
                <a:cubicBezTo>
                  <a:pt x="1411169" y="1806614"/>
                  <a:pt x="1316415" y="1871054"/>
                  <a:pt x="1198588" y="1912441"/>
                </a:cubicBezTo>
                <a:cubicBezTo>
                  <a:pt x="1080766" y="1953829"/>
                  <a:pt x="951666" y="1974340"/>
                  <a:pt x="811298" y="1973977"/>
                </a:cubicBezTo>
                <a:cubicBezTo>
                  <a:pt x="619613" y="1976196"/>
                  <a:pt x="454111" y="1942524"/>
                  <a:pt x="314777" y="1872962"/>
                </a:cubicBezTo>
                <a:cubicBezTo>
                  <a:pt x="175447" y="1803399"/>
                  <a:pt x="70521" y="1684629"/>
                  <a:pt x="0" y="1516660"/>
                </a:cubicBezTo>
                <a:lnTo>
                  <a:pt x="292462" y="1364971"/>
                </a:lnTo>
                <a:cubicBezTo>
                  <a:pt x="336211" y="1466930"/>
                  <a:pt x="405588" y="1541773"/>
                  <a:pt x="500600" y="1589511"/>
                </a:cubicBezTo>
                <a:cubicBezTo>
                  <a:pt x="595607" y="1637244"/>
                  <a:pt x="700949" y="1660865"/>
                  <a:pt x="816621" y="1660364"/>
                </a:cubicBezTo>
                <a:cubicBezTo>
                  <a:pt x="931128" y="1661360"/>
                  <a:pt x="1030161" y="1640074"/>
                  <a:pt x="1113726" y="1596494"/>
                </a:cubicBezTo>
                <a:cubicBezTo>
                  <a:pt x="1197286" y="1552919"/>
                  <a:pt x="1241092" y="1481065"/>
                  <a:pt x="1245140" y="1380940"/>
                </a:cubicBezTo>
                <a:cubicBezTo>
                  <a:pt x="1242647" y="1294339"/>
                  <a:pt x="1201723" y="1230026"/>
                  <a:pt x="1122375" y="1188001"/>
                </a:cubicBezTo>
                <a:cubicBezTo>
                  <a:pt x="1043026" y="1145976"/>
                  <a:pt x="940219" y="1118918"/>
                  <a:pt x="813959" y="1106834"/>
                </a:cubicBezTo>
                <a:cubicBezTo>
                  <a:pt x="685101" y="1093363"/>
                  <a:pt x="565504" y="1068851"/>
                  <a:pt x="455150" y="1033303"/>
                </a:cubicBezTo>
                <a:cubicBezTo>
                  <a:pt x="344801" y="997755"/>
                  <a:pt x="255597" y="941511"/>
                  <a:pt x="187542" y="864565"/>
                </a:cubicBezTo>
                <a:cubicBezTo>
                  <a:pt x="119482" y="787619"/>
                  <a:pt x="84461" y="680316"/>
                  <a:pt x="82480" y="542657"/>
                </a:cubicBezTo>
                <a:cubicBezTo>
                  <a:pt x="85020" y="415427"/>
                  <a:pt x="121880" y="311999"/>
                  <a:pt x="193060" y="232370"/>
                </a:cubicBezTo>
                <a:cubicBezTo>
                  <a:pt x="264240" y="152742"/>
                  <a:pt x="354498" y="94247"/>
                  <a:pt x="463830" y="56881"/>
                </a:cubicBezTo>
                <a:cubicBezTo>
                  <a:pt x="573156" y="19520"/>
                  <a:pt x="686319" y="615"/>
                  <a:pt x="803313" y="1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69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9779E30-2AB5-4861-839D-0B8A17C4D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0671" y="0"/>
            <a:ext cx="465065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546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D22C3E-1D6B-417A-B764-3EA86E719EBE}"/>
              </a:ext>
            </a:extLst>
          </p:cNvPr>
          <p:cNvSpPr/>
          <p:nvPr userDrawn="1"/>
        </p:nvSpPr>
        <p:spPr>
          <a:xfrm>
            <a:off x="4077400" y="0"/>
            <a:ext cx="4037200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944162-5CA0-4EF7-BA01-EED49AF1EE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6135" y="866454"/>
            <a:ext cx="1344930" cy="1344930"/>
          </a:xfrm>
          <a:custGeom>
            <a:avLst/>
            <a:gdLst>
              <a:gd name="connsiteX0" fmla="*/ 624114 w 1248228"/>
              <a:gd name="connsiteY0" fmla="*/ 0 h 1248228"/>
              <a:gd name="connsiteX1" fmla="*/ 1248228 w 1248228"/>
              <a:gd name="connsiteY1" fmla="*/ 624114 h 1248228"/>
              <a:gd name="connsiteX2" fmla="*/ 624114 w 1248228"/>
              <a:gd name="connsiteY2" fmla="*/ 1248228 h 1248228"/>
              <a:gd name="connsiteX3" fmla="*/ 0 w 1248228"/>
              <a:gd name="connsiteY3" fmla="*/ 624114 h 1248228"/>
              <a:gd name="connsiteX4" fmla="*/ 624114 w 1248228"/>
              <a:gd name="connsiteY4" fmla="*/ 0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1248228">
                <a:moveTo>
                  <a:pt x="624114" y="0"/>
                </a:moveTo>
                <a:cubicBezTo>
                  <a:pt x="968803" y="0"/>
                  <a:pt x="1248228" y="279425"/>
                  <a:pt x="1248228" y="624114"/>
                </a:cubicBezTo>
                <a:cubicBezTo>
                  <a:pt x="1248228" y="968803"/>
                  <a:pt x="968803" y="1248228"/>
                  <a:pt x="624114" y="1248228"/>
                </a:cubicBezTo>
                <a:cubicBezTo>
                  <a:pt x="279425" y="1248228"/>
                  <a:pt x="0" y="968803"/>
                  <a:pt x="0" y="624114"/>
                </a:cubicBezTo>
                <a:cubicBezTo>
                  <a:pt x="0" y="279425"/>
                  <a:pt x="279425" y="0"/>
                  <a:pt x="624114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C10566C-2A20-484E-9B52-8BA65828D8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3535" y="866454"/>
            <a:ext cx="1344930" cy="1344930"/>
          </a:xfrm>
          <a:custGeom>
            <a:avLst/>
            <a:gdLst>
              <a:gd name="connsiteX0" fmla="*/ 624114 w 1248228"/>
              <a:gd name="connsiteY0" fmla="*/ 0 h 1248228"/>
              <a:gd name="connsiteX1" fmla="*/ 1248228 w 1248228"/>
              <a:gd name="connsiteY1" fmla="*/ 624114 h 1248228"/>
              <a:gd name="connsiteX2" fmla="*/ 624114 w 1248228"/>
              <a:gd name="connsiteY2" fmla="*/ 1248228 h 1248228"/>
              <a:gd name="connsiteX3" fmla="*/ 0 w 1248228"/>
              <a:gd name="connsiteY3" fmla="*/ 624114 h 1248228"/>
              <a:gd name="connsiteX4" fmla="*/ 624114 w 1248228"/>
              <a:gd name="connsiteY4" fmla="*/ 0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1248228">
                <a:moveTo>
                  <a:pt x="624114" y="0"/>
                </a:moveTo>
                <a:cubicBezTo>
                  <a:pt x="968803" y="0"/>
                  <a:pt x="1248228" y="279425"/>
                  <a:pt x="1248228" y="624114"/>
                </a:cubicBezTo>
                <a:cubicBezTo>
                  <a:pt x="1248228" y="968803"/>
                  <a:pt x="968803" y="1248228"/>
                  <a:pt x="624114" y="1248228"/>
                </a:cubicBezTo>
                <a:cubicBezTo>
                  <a:pt x="279425" y="1248228"/>
                  <a:pt x="0" y="968803"/>
                  <a:pt x="0" y="624114"/>
                </a:cubicBezTo>
                <a:cubicBezTo>
                  <a:pt x="0" y="279425"/>
                  <a:pt x="279425" y="0"/>
                  <a:pt x="624114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A0FC882-8B5F-436C-AB8F-44E695426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00935" y="866454"/>
            <a:ext cx="1344930" cy="1344930"/>
          </a:xfrm>
          <a:custGeom>
            <a:avLst/>
            <a:gdLst>
              <a:gd name="connsiteX0" fmla="*/ 624114 w 1248228"/>
              <a:gd name="connsiteY0" fmla="*/ 0 h 1248228"/>
              <a:gd name="connsiteX1" fmla="*/ 1248228 w 1248228"/>
              <a:gd name="connsiteY1" fmla="*/ 624114 h 1248228"/>
              <a:gd name="connsiteX2" fmla="*/ 624114 w 1248228"/>
              <a:gd name="connsiteY2" fmla="*/ 1248228 h 1248228"/>
              <a:gd name="connsiteX3" fmla="*/ 0 w 1248228"/>
              <a:gd name="connsiteY3" fmla="*/ 624114 h 1248228"/>
              <a:gd name="connsiteX4" fmla="*/ 624114 w 1248228"/>
              <a:gd name="connsiteY4" fmla="*/ 0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1248228">
                <a:moveTo>
                  <a:pt x="624114" y="0"/>
                </a:moveTo>
                <a:cubicBezTo>
                  <a:pt x="968803" y="0"/>
                  <a:pt x="1248228" y="279425"/>
                  <a:pt x="1248228" y="624114"/>
                </a:cubicBezTo>
                <a:cubicBezTo>
                  <a:pt x="1248228" y="968803"/>
                  <a:pt x="968803" y="1248228"/>
                  <a:pt x="624114" y="1248228"/>
                </a:cubicBezTo>
                <a:cubicBezTo>
                  <a:pt x="279425" y="1248228"/>
                  <a:pt x="0" y="968803"/>
                  <a:pt x="0" y="624114"/>
                </a:cubicBezTo>
                <a:cubicBezTo>
                  <a:pt x="0" y="279425"/>
                  <a:pt x="279425" y="0"/>
                  <a:pt x="624114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65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1F627-DA7F-41D1-ACAE-FAB1A9190700}"/>
              </a:ext>
            </a:extLst>
          </p:cNvPr>
          <p:cNvSpPr/>
          <p:nvPr userDrawn="1"/>
        </p:nvSpPr>
        <p:spPr>
          <a:xfrm>
            <a:off x="0" y="0"/>
            <a:ext cx="3823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056EB37-8130-4CFC-9E0E-FBADFA4FEE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3143" y="0"/>
            <a:ext cx="836885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757B3A4-E28A-4E1E-AEFC-603376AA67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4064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21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C637CB1-CD2B-4766-A8C1-F22D6B83F8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21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54592E4-D017-4F72-8DC3-9C0337AB4D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5314" y="1"/>
            <a:ext cx="3236686" cy="6266741"/>
          </a:xfrm>
          <a:custGeom>
            <a:avLst/>
            <a:gdLst>
              <a:gd name="connsiteX0" fmla="*/ 2243630 w 3236686"/>
              <a:gd name="connsiteY0" fmla="*/ 0 h 6266741"/>
              <a:gd name="connsiteX1" fmla="*/ 3236686 w 3236686"/>
              <a:gd name="connsiteY1" fmla="*/ 0 h 6266741"/>
              <a:gd name="connsiteX2" fmla="*/ 3236686 w 3236686"/>
              <a:gd name="connsiteY2" fmla="*/ 3158043 h 6266741"/>
              <a:gd name="connsiteX3" fmla="*/ 4627 w 3236686"/>
              <a:gd name="connsiteY3" fmla="*/ 6266741 h 6266741"/>
              <a:gd name="connsiteX4" fmla="*/ 0 w 3236686"/>
              <a:gd name="connsiteY4" fmla="*/ 2240544 h 6266741"/>
              <a:gd name="connsiteX5" fmla="*/ 2243630 w 3236686"/>
              <a:gd name="connsiteY5" fmla="*/ 0 h 626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6686" h="6266741">
                <a:moveTo>
                  <a:pt x="2243630" y="0"/>
                </a:moveTo>
                <a:lnTo>
                  <a:pt x="3236686" y="0"/>
                </a:lnTo>
                <a:lnTo>
                  <a:pt x="3236686" y="3158043"/>
                </a:lnTo>
                <a:lnTo>
                  <a:pt x="4627" y="6266741"/>
                </a:lnTo>
                <a:cubicBezTo>
                  <a:pt x="3086" y="4924677"/>
                  <a:pt x="1541" y="3582609"/>
                  <a:pt x="0" y="2240544"/>
                </a:cubicBezTo>
                <a:cubicBezTo>
                  <a:pt x="837829" y="1408884"/>
                  <a:pt x="1529165" y="739140"/>
                  <a:pt x="22436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40C6B31-2E58-4409-A55D-81380E1A51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77850"/>
            <a:ext cx="3238134" cy="6280150"/>
          </a:xfrm>
          <a:custGeom>
            <a:avLst/>
            <a:gdLst>
              <a:gd name="connsiteX0" fmla="*/ 0 w 3236913"/>
              <a:gd name="connsiteY0" fmla="*/ 0 h 3219450"/>
              <a:gd name="connsiteX1" fmla="*/ 3236913 w 3236913"/>
              <a:gd name="connsiteY1" fmla="*/ 0 h 3219450"/>
              <a:gd name="connsiteX2" fmla="*/ 3236913 w 3236913"/>
              <a:gd name="connsiteY2" fmla="*/ 3219450 h 3219450"/>
              <a:gd name="connsiteX3" fmla="*/ 0 w 3236913"/>
              <a:gd name="connsiteY3" fmla="*/ 3219450 h 3219450"/>
              <a:gd name="connsiteX4" fmla="*/ 0 w 3236913"/>
              <a:gd name="connsiteY4" fmla="*/ 0 h 3219450"/>
              <a:gd name="connsiteX0" fmla="*/ 6350 w 3236913"/>
              <a:gd name="connsiteY0" fmla="*/ 69850 h 3219450"/>
              <a:gd name="connsiteX1" fmla="*/ 3236913 w 3236913"/>
              <a:gd name="connsiteY1" fmla="*/ 0 h 3219450"/>
              <a:gd name="connsiteX2" fmla="*/ 3236913 w 3236913"/>
              <a:gd name="connsiteY2" fmla="*/ 3219450 h 3219450"/>
              <a:gd name="connsiteX3" fmla="*/ 0 w 3236913"/>
              <a:gd name="connsiteY3" fmla="*/ 3219450 h 3219450"/>
              <a:gd name="connsiteX4" fmla="*/ 6350 w 3236913"/>
              <a:gd name="connsiteY4" fmla="*/ 69850 h 3219450"/>
              <a:gd name="connsiteX0" fmla="*/ 6350 w 3236913"/>
              <a:gd name="connsiteY0" fmla="*/ 3130550 h 6280150"/>
              <a:gd name="connsiteX1" fmla="*/ 3236913 w 3236913"/>
              <a:gd name="connsiteY1" fmla="*/ 0 h 6280150"/>
              <a:gd name="connsiteX2" fmla="*/ 3236913 w 3236913"/>
              <a:gd name="connsiteY2" fmla="*/ 6280150 h 6280150"/>
              <a:gd name="connsiteX3" fmla="*/ 0 w 3236913"/>
              <a:gd name="connsiteY3" fmla="*/ 6280150 h 6280150"/>
              <a:gd name="connsiteX4" fmla="*/ 6350 w 3236913"/>
              <a:gd name="connsiteY4" fmla="*/ 3130550 h 6280150"/>
              <a:gd name="connsiteX0" fmla="*/ 6350 w 3236913"/>
              <a:gd name="connsiteY0" fmla="*/ 3130550 h 6280150"/>
              <a:gd name="connsiteX1" fmla="*/ 3236913 w 3236913"/>
              <a:gd name="connsiteY1" fmla="*/ 0 h 6280150"/>
              <a:gd name="connsiteX2" fmla="*/ 3224213 w 3236913"/>
              <a:gd name="connsiteY2" fmla="*/ 4044950 h 6280150"/>
              <a:gd name="connsiteX3" fmla="*/ 0 w 3236913"/>
              <a:gd name="connsiteY3" fmla="*/ 6280150 h 6280150"/>
              <a:gd name="connsiteX4" fmla="*/ 6350 w 3236913"/>
              <a:gd name="connsiteY4" fmla="*/ 3130550 h 6280150"/>
              <a:gd name="connsiteX0" fmla="*/ 6350 w 3238134"/>
              <a:gd name="connsiteY0" fmla="*/ 3130550 h 6280150"/>
              <a:gd name="connsiteX1" fmla="*/ 3236913 w 3238134"/>
              <a:gd name="connsiteY1" fmla="*/ 0 h 6280150"/>
              <a:gd name="connsiteX2" fmla="*/ 3236913 w 3238134"/>
              <a:gd name="connsiteY2" fmla="*/ 4035425 h 6280150"/>
              <a:gd name="connsiteX3" fmla="*/ 0 w 3238134"/>
              <a:gd name="connsiteY3" fmla="*/ 6280150 h 6280150"/>
              <a:gd name="connsiteX4" fmla="*/ 6350 w 3238134"/>
              <a:gd name="connsiteY4" fmla="*/ 3130550 h 6280150"/>
              <a:gd name="connsiteX0" fmla="*/ 6350 w 3238134"/>
              <a:gd name="connsiteY0" fmla="*/ 3130550 h 6280150"/>
              <a:gd name="connsiteX1" fmla="*/ 3236913 w 3238134"/>
              <a:gd name="connsiteY1" fmla="*/ 0 h 6280150"/>
              <a:gd name="connsiteX2" fmla="*/ 3236913 w 3238134"/>
              <a:gd name="connsiteY2" fmla="*/ 4035425 h 6280150"/>
              <a:gd name="connsiteX3" fmla="*/ 993774 w 3238134"/>
              <a:gd name="connsiteY3" fmla="*/ 6276975 h 6280150"/>
              <a:gd name="connsiteX4" fmla="*/ 0 w 3238134"/>
              <a:gd name="connsiteY4" fmla="*/ 6280150 h 6280150"/>
              <a:gd name="connsiteX5" fmla="*/ 6350 w 3238134"/>
              <a:gd name="connsiteY5" fmla="*/ 3130550 h 6280150"/>
              <a:gd name="connsiteX0" fmla="*/ 6350 w 3238134"/>
              <a:gd name="connsiteY0" fmla="*/ 3130550 h 6280150"/>
              <a:gd name="connsiteX1" fmla="*/ 3236913 w 3238134"/>
              <a:gd name="connsiteY1" fmla="*/ 0 h 6280150"/>
              <a:gd name="connsiteX2" fmla="*/ 3236913 w 3238134"/>
              <a:gd name="connsiteY2" fmla="*/ 4035425 h 6280150"/>
              <a:gd name="connsiteX3" fmla="*/ 993774 w 3238134"/>
              <a:gd name="connsiteY3" fmla="*/ 6276975 h 6280150"/>
              <a:gd name="connsiteX4" fmla="*/ 0 w 3238134"/>
              <a:gd name="connsiteY4" fmla="*/ 6280150 h 6280150"/>
              <a:gd name="connsiteX5" fmla="*/ 6350 w 3238134"/>
              <a:gd name="connsiteY5" fmla="*/ 3130550 h 6280150"/>
              <a:gd name="connsiteX0" fmla="*/ 6350 w 3238134"/>
              <a:gd name="connsiteY0" fmla="*/ 3130550 h 6280150"/>
              <a:gd name="connsiteX1" fmla="*/ 3236913 w 3238134"/>
              <a:gd name="connsiteY1" fmla="*/ 0 h 6280150"/>
              <a:gd name="connsiteX2" fmla="*/ 3236913 w 3238134"/>
              <a:gd name="connsiteY2" fmla="*/ 4035425 h 6280150"/>
              <a:gd name="connsiteX3" fmla="*/ 993774 w 3238134"/>
              <a:gd name="connsiteY3" fmla="*/ 6276975 h 6280150"/>
              <a:gd name="connsiteX4" fmla="*/ 0 w 3238134"/>
              <a:gd name="connsiteY4" fmla="*/ 6280150 h 6280150"/>
              <a:gd name="connsiteX5" fmla="*/ 6350 w 3238134"/>
              <a:gd name="connsiteY5" fmla="*/ 3130550 h 628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134" h="6280150">
                <a:moveTo>
                  <a:pt x="6350" y="3130550"/>
                </a:moveTo>
                <a:lnTo>
                  <a:pt x="3236913" y="0"/>
                </a:lnTo>
                <a:cubicBezTo>
                  <a:pt x="3232680" y="1348317"/>
                  <a:pt x="3241146" y="2687108"/>
                  <a:pt x="3236913" y="4035425"/>
                </a:cubicBezTo>
                <a:cubicBezTo>
                  <a:pt x="2658533" y="4593167"/>
                  <a:pt x="1549929" y="5709708"/>
                  <a:pt x="993774" y="6276975"/>
                </a:cubicBezTo>
                <a:lnTo>
                  <a:pt x="0" y="6280150"/>
                </a:lnTo>
                <a:cubicBezTo>
                  <a:pt x="2117" y="5230283"/>
                  <a:pt x="4233" y="4180417"/>
                  <a:pt x="6350" y="31305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accent3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60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0BA3B1-6451-4D1E-A9BE-AAC5DFAA1E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9600" y="974606"/>
            <a:ext cx="6974523" cy="4908788"/>
          </a:xfrm>
          <a:custGeom>
            <a:avLst/>
            <a:gdLst>
              <a:gd name="connsiteX0" fmla="*/ 3688081 w 6974523"/>
              <a:gd name="connsiteY0" fmla="*/ 2128777 h 4602145"/>
              <a:gd name="connsiteX1" fmla="*/ 6974523 w 6974523"/>
              <a:gd name="connsiteY1" fmla="*/ 2128777 h 4602145"/>
              <a:gd name="connsiteX2" fmla="*/ 6974523 w 6974523"/>
              <a:gd name="connsiteY2" fmla="*/ 4602145 h 4602145"/>
              <a:gd name="connsiteX3" fmla="*/ 3688081 w 6974523"/>
              <a:gd name="connsiteY3" fmla="*/ 4602145 h 4602145"/>
              <a:gd name="connsiteX4" fmla="*/ 0 w 6974523"/>
              <a:gd name="connsiteY4" fmla="*/ 0 h 4602145"/>
              <a:gd name="connsiteX5" fmla="*/ 5126038 w 6974523"/>
              <a:gd name="connsiteY5" fmla="*/ 0 h 4602145"/>
              <a:gd name="connsiteX6" fmla="*/ 5126038 w 6974523"/>
              <a:gd name="connsiteY6" fmla="*/ 2012117 h 4602145"/>
              <a:gd name="connsiteX7" fmla="*/ 3566335 w 6974523"/>
              <a:gd name="connsiteY7" fmla="*/ 2012117 h 4602145"/>
              <a:gd name="connsiteX8" fmla="*/ 3566335 w 6974523"/>
              <a:gd name="connsiteY8" fmla="*/ 2706688 h 4602145"/>
              <a:gd name="connsiteX9" fmla="*/ 0 w 6974523"/>
              <a:gd name="connsiteY9" fmla="*/ 2706688 h 460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74523" h="4602145">
                <a:moveTo>
                  <a:pt x="3688081" y="2128777"/>
                </a:moveTo>
                <a:lnTo>
                  <a:pt x="6974523" y="2128777"/>
                </a:lnTo>
                <a:lnTo>
                  <a:pt x="6974523" y="4602145"/>
                </a:lnTo>
                <a:lnTo>
                  <a:pt x="3688081" y="4602145"/>
                </a:lnTo>
                <a:close/>
                <a:moveTo>
                  <a:pt x="0" y="0"/>
                </a:moveTo>
                <a:lnTo>
                  <a:pt x="5126038" y="0"/>
                </a:lnTo>
                <a:lnTo>
                  <a:pt x="5126038" y="2012117"/>
                </a:lnTo>
                <a:lnTo>
                  <a:pt x="3566335" y="2012117"/>
                </a:lnTo>
                <a:lnTo>
                  <a:pt x="3566335" y="2706688"/>
                </a:lnTo>
                <a:lnTo>
                  <a:pt x="0" y="27066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87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52B8297-AE79-475C-B478-A5F410B6BB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657" y="342621"/>
            <a:ext cx="3605991" cy="61727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52E92C-B0E7-4933-ABF6-84762644F6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3005" y="342621"/>
            <a:ext cx="3605991" cy="61727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89664CB-E9EC-4016-BC23-D4D0E5097D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4353" y="342621"/>
            <a:ext cx="3605991" cy="617275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1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32BCD4D-9156-4DE8-AC75-322149998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A8902FB-C084-4DA6-8E2F-8F2217373C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93459" y="1760220"/>
            <a:ext cx="5016500" cy="31318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019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63BA986-6DCA-408E-90AF-AE1E8084A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95" y="1162050"/>
            <a:ext cx="5043605" cy="56959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508000" dir="13500000" sx="95000" sy="95000" algn="br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8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9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3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9" y="5172814"/>
            <a:ext cx="8434459" cy="383182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1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50" y="4414556"/>
            <a:ext cx="1674590" cy="1139895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5"/>
            <a:ext cx="3747555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7" y="6356351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7" y="6356352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3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6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2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3EBC460-64F6-4988-8F46-F3C521446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996" y="3519076"/>
            <a:ext cx="2509686" cy="251161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C2ADB60-D9F6-4F31-8F11-AE330295C9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1103" y="3519076"/>
            <a:ext cx="2509686" cy="251161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7B5854F-257C-4072-B783-6848C145D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995" y="827314"/>
            <a:ext cx="5189793" cy="251161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56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B6BAACB-E244-44B9-ABA5-96EA38177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3014" y="1248228"/>
            <a:ext cx="2774269" cy="4361541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5B56D0-2E68-4D22-AA3D-52E72103B8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2018" y="1248230"/>
            <a:ext cx="2774269" cy="4361541"/>
          </a:xfrm>
          <a:custGeom>
            <a:avLst/>
            <a:gdLst>
              <a:gd name="connsiteX0" fmla="*/ 0 w 2774269"/>
              <a:gd name="connsiteY0" fmla="*/ 1560666 h 4361541"/>
              <a:gd name="connsiteX1" fmla="*/ 2774269 w 2774269"/>
              <a:gd name="connsiteY1" fmla="*/ 1560666 h 4361541"/>
              <a:gd name="connsiteX2" fmla="*/ 2774269 w 2774269"/>
              <a:gd name="connsiteY2" fmla="*/ 4361541 h 4361541"/>
              <a:gd name="connsiteX3" fmla="*/ 0 w 2774269"/>
              <a:gd name="connsiteY3" fmla="*/ 4361541 h 4361541"/>
              <a:gd name="connsiteX4" fmla="*/ 0 w 2774269"/>
              <a:gd name="connsiteY4" fmla="*/ 0 h 4361541"/>
              <a:gd name="connsiteX5" fmla="*/ 2774269 w 2774269"/>
              <a:gd name="connsiteY5" fmla="*/ 0 h 4361541"/>
              <a:gd name="connsiteX6" fmla="*/ 2774269 w 2774269"/>
              <a:gd name="connsiteY6" fmla="*/ 1425121 h 4361541"/>
              <a:gd name="connsiteX7" fmla="*/ 0 w 2774269"/>
              <a:gd name="connsiteY7" fmla="*/ 1425121 h 43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4269" h="4361541">
                <a:moveTo>
                  <a:pt x="0" y="1560666"/>
                </a:moveTo>
                <a:lnTo>
                  <a:pt x="2774269" y="1560666"/>
                </a:lnTo>
                <a:lnTo>
                  <a:pt x="2774269" y="4361541"/>
                </a:lnTo>
                <a:lnTo>
                  <a:pt x="0" y="4361541"/>
                </a:lnTo>
                <a:close/>
                <a:moveTo>
                  <a:pt x="0" y="0"/>
                </a:moveTo>
                <a:lnTo>
                  <a:pt x="2774269" y="0"/>
                </a:lnTo>
                <a:lnTo>
                  <a:pt x="2774269" y="1425121"/>
                </a:lnTo>
                <a:lnTo>
                  <a:pt x="0" y="1425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39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A833C6D-BEE9-48AC-B5AE-BF538CDCBC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4973" y="1466850"/>
            <a:ext cx="7048500" cy="17716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9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60C8F-AB24-438F-B12C-620A223E4D8F}"/>
              </a:ext>
            </a:extLst>
          </p:cNvPr>
          <p:cNvSpPr txBox="1"/>
          <p:nvPr userDrawn="1"/>
        </p:nvSpPr>
        <p:spPr>
          <a:xfrm rot="10800000" flipV="1">
            <a:off x="10192792" y="208279"/>
            <a:ext cx="199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0" i="0" smtClean="0">
                <a:solidFill>
                  <a:schemeClr val="bg1">
                    <a:lumMod val="85000"/>
                    <a:alpha val="6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0" i="0" dirty="0">
              <a:solidFill>
                <a:schemeClr val="bg1">
                  <a:lumMod val="85000"/>
                  <a:alpha val="6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061D9A-CFC1-40C2-8BE3-AAB073C8C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918"/>
          <a:stretch>
            <a:fillRect/>
          </a:stretch>
        </p:blipFill>
        <p:spPr>
          <a:xfrm>
            <a:off x="0" y="0"/>
            <a:ext cx="8111614" cy="4753537"/>
          </a:xfr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2BF5A4C-2936-4B31-8B4F-6E05B57D98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E643AD-0D57-ED63-CBCA-199357D62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6" y="140653"/>
            <a:ext cx="2737183" cy="14104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10133E-AE35-1B2A-B973-2409AE610147}"/>
              </a:ext>
            </a:extLst>
          </p:cNvPr>
          <p:cNvSpPr/>
          <p:nvPr/>
        </p:nvSpPr>
        <p:spPr>
          <a:xfrm>
            <a:off x="7351059" y="5628193"/>
            <a:ext cx="597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Вячеславовна Попова,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гимназии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89884869620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D3F488-21FD-8C35-2E83-DF71C9E999A1}"/>
              </a:ext>
            </a:extLst>
          </p:cNvPr>
          <p:cNvSpPr/>
          <p:nvPr/>
        </p:nvSpPr>
        <p:spPr>
          <a:xfrm>
            <a:off x="2461954" y="2352077"/>
            <a:ext cx="7812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гимназия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«Эврика»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 кавалера ордена Красной Звезды дважды кавалера ордена Ленина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Василия Александровича Сухомлинского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город- курорт Анапа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761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387359-DD71-44E6-9E2A-9246495A12AF}"/>
              </a:ext>
            </a:extLst>
          </p:cNvPr>
          <p:cNvSpPr/>
          <p:nvPr/>
        </p:nvSpPr>
        <p:spPr>
          <a:xfrm>
            <a:off x="121906" y="232888"/>
            <a:ext cx="11697175" cy="6392223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EDA1B13-B41F-4147-81E5-44999230C6D5}"/>
              </a:ext>
            </a:extLst>
          </p:cNvPr>
          <p:cNvSpPr/>
          <p:nvPr/>
        </p:nvSpPr>
        <p:spPr>
          <a:xfrm>
            <a:off x="1206731" y="1051560"/>
            <a:ext cx="9778538" cy="4837296"/>
          </a:xfrm>
          <a:custGeom>
            <a:avLst/>
            <a:gdLst>
              <a:gd name="connsiteX0" fmla="*/ 0 w 9906000"/>
              <a:gd name="connsiteY0" fmla="*/ 0 h 4724398"/>
              <a:gd name="connsiteX1" fmla="*/ 9906000 w 9906000"/>
              <a:gd name="connsiteY1" fmla="*/ 0 h 4724398"/>
              <a:gd name="connsiteX2" fmla="*/ 9906000 w 9906000"/>
              <a:gd name="connsiteY2" fmla="*/ 4724398 h 4724398"/>
              <a:gd name="connsiteX3" fmla="*/ 0 w 9906000"/>
              <a:gd name="connsiteY3" fmla="*/ 4724398 h 4724398"/>
              <a:gd name="connsiteX4" fmla="*/ 0 w 9906000"/>
              <a:gd name="connsiteY4" fmla="*/ 3562350 h 4724398"/>
              <a:gd name="connsiteX5" fmla="*/ 65881 w 9906000"/>
              <a:gd name="connsiteY5" fmla="*/ 3562350 h 4724398"/>
              <a:gd name="connsiteX6" fmla="*/ 65881 w 9906000"/>
              <a:gd name="connsiteY6" fmla="*/ 4663440 h 4724398"/>
              <a:gd name="connsiteX7" fmla="*/ 83710 w 9906000"/>
              <a:gd name="connsiteY7" fmla="*/ 4663440 h 4724398"/>
              <a:gd name="connsiteX8" fmla="*/ 83710 w 9906000"/>
              <a:gd name="connsiteY8" fmla="*/ 4665858 h 4724398"/>
              <a:gd name="connsiteX9" fmla="*/ 9822290 w 9906000"/>
              <a:gd name="connsiteY9" fmla="*/ 4665858 h 4724398"/>
              <a:gd name="connsiteX10" fmla="*/ 9822290 w 9906000"/>
              <a:gd name="connsiteY10" fmla="*/ 4663440 h 4724398"/>
              <a:gd name="connsiteX11" fmla="*/ 9840119 w 9906000"/>
              <a:gd name="connsiteY11" fmla="*/ 4663440 h 4724398"/>
              <a:gd name="connsiteX12" fmla="*/ 9840119 w 9906000"/>
              <a:gd name="connsiteY12" fmla="*/ 60960 h 4724398"/>
              <a:gd name="connsiteX13" fmla="*/ 9822290 w 9906000"/>
              <a:gd name="connsiteY13" fmla="*/ 60960 h 4724398"/>
              <a:gd name="connsiteX14" fmla="*/ 9822290 w 9906000"/>
              <a:gd name="connsiteY14" fmla="*/ 58542 h 4724398"/>
              <a:gd name="connsiteX15" fmla="*/ 83710 w 9906000"/>
              <a:gd name="connsiteY15" fmla="*/ 58542 h 4724398"/>
              <a:gd name="connsiteX16" fmla="*/ 83710 w 9906000"/>
              <a:gd name="connsiteY16" fmla="*/ 60960 h 4724398"/>
              <a:gd name="connsiteX17" fmla="*/ 65881 w 9906000"/>
              <a:gd name="connsiteY17" fmla="*/ 60960 h 4724398"/>
              <a:gd name="connsiteX18" fmla="*/ 65881 w 9906000"/>
              <a:gd name="connsiteY18" fmla="*/ 1162050 h 4724398"/>
              <a:gd name="connsiteX19" fmla="*/ 0 w 9906000"/>
              <a:gd name="connsiteY19" fmla="*/ 1162050 h 472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06000" h="4724398">
                <a:moveTo>
                  <a:pt x="0" y="0"/>
                </a:moveTo>
                <a:lnTo>
                  <a:pt x="9906000" y="0"/>
                </a:lnTo>
                <a:lnTo>
                  <a:pt x="9906000" y="4724398"/>
                </a:lnTo>
                <a:lnTo>
                  <a:pt x="0" y="4724398"/>
                </a:lnTo>
                <a:lnTo>
                  <a:pt x="0" y="3562350"/>
                </a:lnTo>
                <a:lnTo>
                  <a:pt x="65881" y="3562350"/>
                </a:lnTo>
                <a:lnTo>
                  <a:pt x="65881" y="4663440"/>
                </a:lnTo>
                <a:lnTo>
                  <a:pt x="83710" y="4663440"/>
                </a:lnTo>
                <a:lnTo>
                  <a:pt x="83710" y="4665858"/>
                </a:lnTo>
                <a:lnTo>
                  <a:pt x="9822290" y="4665858"/>
                </a:lnTo>
                <a:lnTo>
                  <a:pt x="9822290" y="4663440"/>
                </a:lnTo>
                <a:lnTo>
                  <a:pt x="9840119" y="4663440"/>
                </a:lnTo>
                <a:lnTo>
                  <a:pt x="9840119" y="60960"/>
                </a:lnTo>
                <a:lnTo>
                  <a:pt x="9822290" y="60960"/>
                </a:lnTo>
                <a:lnTo>
                  <a:pt x="9822290" y="58542"/>
                </a:lnTo>
                <a:lnTo>
                  <a:pt x="83710" y="58542"/>
                </a:lnTo>
                <a:lnTo>
                  <a:pt x="83710" y="60960"/>
                </a:lnTo>
                <a:lnTo>
                  <a:pt x="65881" y="60960"/>
                </a:lnTo>
                <a:lnTo>
                  <a:pt x="65881" y="1162050"/>
                </a:lnTo>
                <a:lnTo>
                  <a:pt x="0" y="1162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8DA55A-A57D-4EC4-90D3-7CD87BAC8847}"/>
              </a:ext>
            </a:extLst>
          </p:cNvPr>
          <p:cNvSpPr txBox="1">
            <a:spLocks/>
          </p:cNvSpPr>
          <p:nvPr/>
        </p:nvSpPr>
        <p:spPr>
          <a:xfrm>
            <a:off x="1392259" y="1881741"/>
            <a:ext cx="9156468" cy="205461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4400" b="1" spc="600" dirty="0">
                <a:solidFill>
                  <a:schemeClr val="bg1"/>
                </a:solidFill>
                <a:latin typeface="Nexa Bold" panose="02000000000000000000" pitchFamily="50" charset="0"/>
              </a:rPr>
              <a:t>ОРГАНИЗАЦИЯ РАБОТЫ ПРИШКОЛЬНОГО ЛАГЕРЯ С ПРИВЛЕЧЕНИЕМ СТАРШЕКЛАССНИКОВ В РОЛИ ПОМОЩНИКА ВОЖАТОГО</a:t>
            </a:r>
            <a:endParaRPr lang="en-US" sz="4400" b="1" spc="6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3596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CFB47F9-59CF-4419-92A0-68EB1E2B9522}"/>
              </a:ext>
            </a:extLst>
          </p:cNvPr>
          <p:cNvGrpSpPr/>
          <p:nvPr/>
        </p:nvGrpSpPr>
        <p:grpSpPr>
          <a:xfrm>
            <a:off x="3987501" y="1246823"/>
            <a:ext cx="2533314" cy="1240155"/>
            <a:chOff x="921199" y="2813685"/>
            <a:chExt cx="2533314" cy="1240155"/>
          </a:xfrm>
        </p:grpSpPr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CD08F42A-2DF3-4B7B-8F39-C3EEBF78A32B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3648075"/>
              <a:ext cx="2533314" cy="40576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ПРОФИЛАКТИКА БЕЗНАДЗОРНОСТИ</a:t>
              </a:r>
              <a:endParaRPr lang="id-ID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994A7523-A557-4FBA-A1D4-0DE6E3ACFC57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2813685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</a:t>
              </a:r>
              <a:r>
                <a:rPr lang="ru-RU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1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A2ACB9-C23A-4CB5-BC90-B655FF1F9D1A}"/>
              </a:ext>
            </a:extLst>
          </p:cNvPr>
          <p:cNvGrpSpPr/>
          <p:nvPr/>
        </p:nvGrpSpPr>
        <p:grpSpPr>
          <a:xfrm>
            <a:off x="4048050" y="3610928"/>
            <a:ext cx="2641488" cy="1240155"/>
            <a:chOff x="921199" y="2813685"/>
            <a:chExt cx="2641488" cy="1240155"/>
          </a:xfrm>
        </p:grpSpPr>
        <p:sp>
          <p:nvSpPr>
            <p:cNvPr id="27" name="Text Placeholder 2">
              <a:extLst>
                <a:ext uri="{FF2B5EF4-FFF2-40B4-BE49-F238E27FC236}">
                  <a16:creationId xmlns:a16="http://schemas.microsoft.com/office/drawing/2014/main" id="{6FD6D40B-2D08-4CFB-B7BC-B1397A1B18B0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3648075"/>
              <a:ext cx="2641488" cy="40576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СОЗДАНИЕ БЛАГОПРИЯТНОЙ СРЕДЫ ДЛЯ ГРАЖДАНСКОГО СТАНОВЛЕНИЯ ЛИЧНОСТИ</a:t>
              </a:r>
              <a:endParaRPr lang="id-ID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9DBCE66E-8C71-4BC2-BD38-42324A426279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2813685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03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207269-ADD1-42AE-B9C8-0D5EDEB99962}"/>
              </a:ext>
            </a:extLst>
          </p:cNvPr>
          <p:cNvGrpSpPr/>
          <p:nvPr/>
        </p:nvGrpSpPr>
        <p:grpSpPr>
          <a:xfrm>
            <a:off x="9628938" y="2242185"/>
            <a:ext cx="2533314" cy="1240155"/>
            <a:chOff x="921199" y="2813685"/>
            <a:chExt cx="2533314" cy="1240155"/>
          </a:xfrm>
        </p:grpSpPr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7A2E736F-63CB-430D-981D-232AA1E4BFD8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3648075"/>
              <a:ext cx="2533314" cy="40576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СОЗДАНИЕ </a:t>
              </a:r>
              <a:r>
                <a:rPr lang="ru-RU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УСЛОВИЙ ОТДЫХА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, ОЗДОРОВЛЕНИЕ</a:t>
              </a:r>
              <a:endParaRPr lang="id-ID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1" name="Text Placeholder 2">
              <a:extLst>
                <a:ext uri="{FF2B5EF4-FFF2-40B4-BE49-F238E27FC236}">
                  <a16:creationId xmlns:a16="http://schemas.microsoft.com/office/drawing/2014/main" id="{8C52CDEF-ACB0-4B69-9606-93DF6C39C02D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2813685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</a:t>
              </a:r>
              <a:r>
                <a:rPr lang="ru-RU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2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9F449B-6F17-4B1F-A325-43AA7687938E}"/>
              </a:ext>
            </a:extLst>
          </p:cNvPr>
          <p:cNvGrpSpPr/>
          <p:nvPr/>
        </p:nvGrpSpPr>
        <p:grpSpPr>
          <a:xfrm>
            <a:off x="9628938" y="4979671"/>
            <a:ext cx="2533314" cy="1240155"/>
            <a:chOff x="921199" y="2813685"/>
            <a:chExt cx="2533314" cy="1240155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50AD6261-38BF-488D-8B52-3B2E6243387B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3648075"/>
              <a:ext cx="2533314" cy="405765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УКРЕПЛЕНИЕ СВЯЗЕЙ ШКОЛЫ И СЕМЬИ</a:t>
              </a:r>
              <a:endParaRPr lang="id-ID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BAFB1B58-E333-43B9-AF4A-EC11F3F66D70}"/>
                </a:ext>
              </a:extLst>
            </p:cNvPr>
            <p:cNvSpPr txBox="1">
              <a:spLocks/>
            </p:cNvSpPr>
            <p:nvPr/>
          </p:nvSpPr>
          <p:spPr>
            <a:xfrm>
              <a:off x="921199" y="2813685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</a:t>
              </a:r>
              <a:r>
                <a:rPr lang="ru-RU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4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C780AA5-5428-4910-F5BD-C43AA32B87E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 b="9543"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2A073C-F495-13DB-54CE-517194DB51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10766"/>
          <a:stretch>
            <a:fillRect/>
          </a:stretch>
        </p:blipFill>
        <p:spPr>
          <a:xfrm>
            <a:off x="6502660" y="1122998"/>
            <a:ext cx="2654412" cy="1562100"/>
          </a:xfr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26311D1-8186-EF79-1E2C-C35F67A11E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10766"/>
          <a:stretch>
            <a:fillRect/>
          </a:stretch>
        </p:blipFill>
        <p:spPr>
          <a:xfrm>
            <a:off x="6355976" y="4210050"/>
            <a:ext cx="2654412" cy="1562100"/>
          </a:xfr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BC60540-CB4C-91D0-CCF4-A8BA176248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10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45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24055B-0565-4003-9251-F5677E965880}"/>
              </a:ext>
            </a:extLst>
          </p:cNvPr>
          <p:cNvSpPr/>
          <p:nvPr/>
        </p:nvSpPr>
        <p:spPr>
          <a:xfrm>
            <a:off x="7695582" y="0"/>
            <a:ext cx="4526898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ACA258-273E-4AFB-94A0-829CD10303AB}"/>
              </a:ext>
            </a:extLst>
          </p:cNvPr>
          <p:cNvSpPr/>
          <p:nvPr/>
        </p:nvSpPr>
        <p:spPr>
          <a:xfrm>
            <a:off x="1280160" y="786193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Учителя начальных классов</a:t>
            </a:r>
          </a:p>
          <a:p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AD5FC4A-3251-4B67-AC03-1AA0C1B82358}"/>
              </a:ext>
            </a:extLst>
          </p:cNvPr>
          <p:cNvSpPr txBox="1">
            <a:spLocks/>
          </p:cNvSpPr>
          <p:nvPr/>
        </p:nvSpPr>
        <p:spPr>
          <a:xfrm>
            <a:off x="7939818" y="4887055"/>
            <a:ext cx="4038426" cy="132938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Nexa Light" panose="02000000000000000000" pitchFamily="50" charset="0"/>
              </a:rPr>
              <a:t>Кто работает с детьми в лагере?</a:t>
            </a:r>
            <a:endParaRPr lang="id-ID" b="1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grpSp>
        <p:nvGrpSpPr>
          <p:cNvPr id="26" name="Gruppieren 738">
            <a:extLst>
              <a:ext uri="{FF2B5EF4-FFF2-40B4-BE49-F238E27FC236}">
                <a16:creationId xmlns:a16="http://schemas.microsoft.com/office/drawing/2014/main" id="{68A138F7-F3BE-4C74-A92C-CCBFF8A00E1A}"/>
              </a:ext>
            </a:extLst>
          </p:cNvPr>
          <p:cNvGrpSpPr/>
          <p:nvPr/>
        </p:nvGrpSpPr>
        <p:grpSpPr>
          <a:xfrm>
            <a:off x="567935" y="697952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173">
              <a:extLst>
                <a:ext uri="{FF2B5EF4-FFF2-40B4-BE49-F238E27FC236}">
                  <a16:creationId xmlns:a16="http://schemas.microsoft.com/office/drawing/2014/main" id="{2957E78A-433E-4033-A913-A85DE12E6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id="{696B5AF3-0049-4608-AEFB-E0C22606A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uppieren 738">
            <a:extLst>
              <a:ext uri="{FF2B5EF4-FFF2-40B4-BE49-F238E27FC236}">
                <a16:creationId xmlns:a16="http://schemas.microsoft.com/office/drawing/2014/main" id="{3A425634-C76E-4B22-9FA6-F4BD82E0ECFF}"/>
              </a:ext>
            </a:extLst>
          </p:cNvPr>
          <p:cNvGrpSpPr/>
          <p:nvPr/>
        </p:nvGrpSpPr>
        <p:grpSpPr>
          <a:xfrm>
            <a:off x="535300" y="1663161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173">
              <a:extLst>
                <a:ext uri="{FF2B5EF4-FFF2-40B4-BE49-F238E27FC236}">
                  <a16:creationId xmlns:a16="http://schemas.microsoft.com/office/drawing/2014/main" id="{A1E38ED5-A2FD-4B9A-90E7-D1447D3DF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4">
              <a:extLst>
                <a:ext uri="{FF2B5EF4-FFF2-40B4-BE49-F238E27FC236}">
                  <a16:creationId xmlns:a16="http://schemas.microsoft.com/office/drawing/2014/main" id="{0B2AC34E-0A4B-459A-9A95-AAB8C0343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Rectangle: Rounded Corners 13">
            <a:extLst>
              <a:ext uri="{FF2B5EF4-FFF2-40B4-BE49-F238E27FC236}">
                <a16:creationId xmlns:a16="http://schemas.microsoft.com/office/drawing/2014/main" id="{3190CAA2-295A-4EB5-87D7-87278FA37D54}"/>
              </a:ext>
            </a:extLst>
          </p:cNvPr>
          <p:cNvSpPr/>
          <p:nvPr/>
        </p:nvSpPr>
        <p:spPr>
          <a:xfrm>
            <a:off x="1319956" y="2170766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  <a:t>Учителя-предметники</a:t>
            </a:r>
          </a:p>
          <a:p>
            <a:pPr>
              <a:lnSpc>
                <a:spcPct val="150000"/>
              </a:lnSpc>
            </a:pPr>
            <a:b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</a:b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Педагоги дополнительного образования</a:t>
            </a:r>
          </a:p>
          <a:p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45" name="Gruppieren 738">
            <a:extLst>
              <a:ext uri="{FF2B5EF4-FFF2-40B4-BE49-F238E27FC236}">
                <a16:creationId xmlns:a16="http://schemas.microsoft.com/office/drawing/2014/main" id="{17498482-8C22-410F-9CE2-5A6F031EF59E}"/>
              </a:ext>
            </a:extLst>
          </p:cNvPr>
          <p:cNvGrpSpPr/>
          <p:nvPr/>
        </p:nvGrpSpPr>
        <p:grpSpPr>
          <a:xfrm>
            <a:off x="528310" y="2487319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 173">
              <a:extLst>
                <a:ext uri="{FF2B5EF4-FFF2-40B4-BE49-F238E27FC236}">
                  <a16:creationId xmlns:a16="http://schemas.microsoft.com/office/drawing/2014/main" id="{7E31643A-5999-46B1-B3D9-1F9A14D4F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4">
              <a:extLst>
                <a:ext uri="{FF2B5EF4-FFF2-40B4-BE49-F238E27FC236}">
                  <a16:creationId xmlns:a16="http://schemas.microsoft.com/office/drawing/2014/main" id="{9D96B768-3E6F-4CFC-B260-65EBF3AC1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Rectangle: Rounded Corners 13">
            <a:extLst>
              <a:ext uri="{FF2B5EF4-FFF2-40B4-BE49-F238E27FC236}">
                <a16:creationId xmlns:a16="http://schemas.microsoft.com/office/drawing/2014/main" id="{B46B44BF-CC4A-41A3-AB5C-535323EF07F2}"/>
              </a:ext>
            </a:extLst>
          </p:cNvPr>
          <p:cNvSpPr/>
          <p:nvPr/>
        </p:nvSpPr>
        <p:spPr>
          <a:xfrm>
            <a:off x="1319956" y="3265820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</a:b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Воспитатели ГПД</a:t>
            </a:r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49" name="Gruppieren 738">
            <a:extLst>
              <a:ext uri="{FF2B5EF4-FFF2-40B4-BE49-F238E27FC236}">
                <a16:creationId xmlns:a16="http://schemas.microsoft.com/office/drawing/2014/main" id="{C53B9D23-C88D-4508-8933-C28FB3CC39C0}"/>
              </a:ext>
            </a:extLst>
          </p:cNvPr>
          <p:cNvGrpSpPr/>
          <p:nvPr/>
        </p:nvGrpSpPr>
        <p:grpSpPr>
          <a:xfrm>
            <a:off x="574925" y="3640062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Freeform 173">
              <a:extLst>
                <a:ext uri="{FF2B5EF4-FFF2-40B4-BE49-F238E27FC236}">
                  <a16:creationId xmlns:a16="http://schemas.microsoft.com/office/drawing/2014/main" id="{657910FE-4C5B-42C0-8C37-EF7E139E3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4">
              <a:extLst>
                <a:ext uri="{FF2B5EF4-FFF2-40B4-BE49-F238E27FC236}">
                  <a16:creationId xmlns:a16="http://schemas.microsoft.com/office/drawing/2014/main" id="{72530041-822F-4989-BFB0-C15A9A6A4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: Rounded Corners 13">
            <a:extLst>
              <a:ext uri="{FF2B5EF4-FFF2-40B4-BE49-F238E27FC236}">
                <a16:creationId xmlns:a16="http://schemas.microsoft.com/office/drawing/2014/main" id="{ACFED197-8933-4CC8-AFED-0029DB2DCF67}"/>
              </a:ext>
            </a:extLst>
          </p:cNvPr>
          <p:cNvSpPr/>
          <p:nvPr/>
        </p:nvSpPr>
        <p:spPr>
          <a:xfrm>
            <a:off x="1280160" y="4260288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</a:b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Студенты педагогического колледжа</a:t>
            </a:r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Gruppieren 738">
            <a:extLst>
              <a:ext uri="{FF2B5EF4-FFF2-40B4-BE49-F238E27FC236}">
                <a16:creationId xmlns:a16="http://schemas.microsoft.com/office/drawing/2014/main" id="{80100A68-EC21-448E-8AC0-0A18339D915F}"/>
              </a:ext>
            </a:extLst>
          </p:cNvPr>
          <p:cNvGrpSpPr/>
          <p:nvPr/>
        </p:nvGrpSpPr>
        <p:grpSpPr>
          <a:xfrm>
            <a:off x="600670" y="4634530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Freeform 173">
              <a:extLst>
                <a:ext uri="{FF2B5EF4-FFF2-40B4-BE49-F238E27FC236}">
                  <a16:creationId xmlns:a16="http://schemas.microsoft.com/office/drawing/2014/main" id="{F5531794-2A74-419D-8FF0-C4FBBB59D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4">
              <a:extLst>
                <a:ext uri="{FF2B5EF4-FFF2-40B4-BE49-F238E27FC236}">
                  <a16:creationId xmlns:a16="http://schemas.microsoft.com/office/drawing/2014/main" id="{6F7703F6-5BC6-4B5F-A083-F45D8FFCB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Rectangle: Rounded Corners 13">
            <a:extLst>
              <a:ext uri="{FF2B5EF4-FFF2-40B4-BE49-F238E27FC236}">
                <a16:creationId xmlns:a16="http://schemas.microsoft.com/office/drawing/2014/main" id="{75E73D96-614F-4BE6-BD8C-7592CE1C3680}"/>
              </a:ext>
            </a:extLst>
          </p:cNvPr>
          <p:cNvSpPr/>
          <p:nvPr/>
        </p:nvSpPr>
        <p:spPr>
          <a:xfrm>
            <a:off x="1280160" y="5803741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Обучающиеся старших классов (помощники вожатых)</a:t>
            </a:r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7" name="Gruppieren 738">
            <a:extLst>
              <a:ext uri="{FF2B5EF4-FFF2-40B4-BE49-F238E27FC236}">
                <a16:creationId xmlns:a16="http://schemas.microsoft.com/office/drawing/2014/main" id="{ED2FE33C-8BD5-4EEA-B174-20D51C185236}"/>
              </a:ext>
            </a:extLst>
          </p:cNvPr>
          <p:cNvGrpSpPr/>
          <p:nvPr/>
        </p:nvGrpSpPr>
        <p:grpSpPr>
          <a:xfrm>
            <a:off x="574925" y="5794770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Freeform 173">
              <a:extLst>
                <a:ext uri="{FF2B5EF4-FFF2-40B4-BE49-F238E27FC236}">
                  <a16:creationId xmlns:a16="http://schemas.microsoft.com/office/drawing/2014/main" id="{9AC0DA59-517C-4E5A-89AF-22C7DF5A2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4">
              <a:extLst>
                <a:ext uri="{FF2B5EF4-FFF2-40B4-BE49-F238E27FC236}">
                  <a16:creationId xmlns:a16="http://schemas.microsoft.com/office/drawing/2014/main" id="{3A28CD03-5DED-43F6-8B16-AF0A6CEF3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87ED91-85E9-9453-4153-EB083F88C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82" y="235663"/>
            <a:ext cx="4539198" cy="34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3334" b="133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D5E4B990-CE44-4ADB-BC4C-C73611EACA14}"/>
              </a:ext>
            </a:extLst>
          </p:cNvPr>
          <p:cNvSpPr/>
          <p:nvPr/>
        </p:nvSpPr>
        <p:spPr>
          <a:xfrm>
            <a:off x="655320" y="487680"/>
            <a:ext cx="10866119" cy="5788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8255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400B8AB-1A27-4405-9F75-6511D4173BCD}"/>
              </a:ext>
            </a:extLst>
          </p:cNvPr>
          <p:cNvSpPr/>
          <p:nvPr/>
        </p:nvSpPr>
        <p:spPr>
          <a:xfrm>
            <a:off x="1425387" y="685800"/>
            <a:ext cx="9681883" cy="823896"/>
          </a:xfrm>
          <a:prstGeom prst="roundRect">
            <a:avLst>
              <a:gd name="adj" fmla="val 96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11200" dist="317500" dir="5400000" sx="80000" sy="8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организации летнего отдыха в пришкольном лагере: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A33F29-C848-4D41-8E96-A12ECBA50729}"/>
              </a:ext>
            </a:extLst>
          </p:cNvPr>
          <p:cNvSpPr txBox="1">
            <a:spLocks/>
          </p:cNvSpPr>
          <p:nvPr/>
        </p:nvSpPr>
        <p:spPr>
          <a:xfrm>
            <a:off x="899160" y="1707816"/>
            <a:ext cx="10287000" cy="567910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Лагерь функционирует в период выпускных экзаменов. Педагоги задействованы в качестве организаторов на ГИА, проводят консультации для выпускников и сопровождают их на экзамены.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Передвижение по школе отдыхающих ребят ограничено, аудитории подготовлены для проведения ГИА.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материальная база, отсутствие школьного автобуса.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Температурный режим.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и эмоциональная усталость педагогов к концу учебного.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780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24055B-0565-4003-9251-F5677E965880}"/>
              </a:ext>
            </a:extLst>
          </p:cNvPr>
          <p:cNvSpPr/>
          <p:nvPr/>
        </p:nvSpPr>
        <p:spPr>
          <a:xfrm>
            <a:off x="0" y="9451"/>
            <a:ext cx="4526898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AD5FC4A-3251-4B67-AC03-1AA0C1B82358}"/>
              </a:ext>
            </a:extLst>
          </p:cNvPr>
          <p:cNvSpPr txBox="1">
            <a:spLocks/>
          </p:cNvSpPr>
          <p:nvPr/>
        </p:nvSpPr>
        <p:spPr>
          <a:xfrm>
            <a:off x="168036" y="3987895"/>
            <a:ext cx="4038426" cy="1329387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Nexa Light" panose="02000000000000000000" pitchFamily="50" charset="0"/>
              </a:rPr>
              <a:t>Роль старшеклассника</a:t>
            </a:r>
            <a:endParaRPr lang="id-ID" b="1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30" name="Rectangle: Rounded Corners 13">
            <a:extLst>
              <a:ext uri="{FF2B5EF4-FFF2-40B4-BE49-F238E27FC236}">
                <a16:creationId xmlns:a16="http://schemas.microsoft.com/office/drawing/2014/main" id="{98F22DB8-9F3A-4199-9DF5-36550DA9531D}"/>
              </a:ext>
            </a:extLst>
          </p:cNvPr>
          <p:cNvSpPr/>
          <p:nvPr/>
        </p:nvSpPr>
        <p:spPr>
          <a:xfrm>
            <a:off x="5520310" y="679513"/>
            <a:ext cx="568109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</a:t>
            </a:r>
            <a:r>
              <a:rPr lang="ru-RU" sz="2000" b="1" spc="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общелагерных</a:t>
            </a: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отрядных дел</a:t>
            </a:r>
          </a:p>
          <a:p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31" name="Gruppieren 738">
            <a:extLst>
              <a:ext uri="{FF2B5EF4-FFF2-40B4-BE49-F238E27FC236}">
                <a16:creationId xmlns:a16="http://schemas.microsoft.com/office/drawing/2014/main" id="{AC282C19-7755-4753-B711-F8A885851EC9}"/>
              </a:ext>
            </a:extLst>
          </p:cNvPr>
          <p:cNvGrpSpPr/>
          <p:nvPr/>
        </p:nvGrpSpPr>
        <p:grpSpPr>
          <a:xfrm>
            <a:off x="4808085" y="469352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73">
              <a:extLst>
                <a:ext uri="{FF2B5EF4-FFF2-40B4-BE49-F238E27FC236}">
                  <a16:creationId xmlns:a16="http://schemas.microsoft.com/office/drawing/2014/main" id="{65AAAB3A-407C-439F-81C6-47D497862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4">
              <a:extLst>
                <a:ext uri="{FF2B5EF4-FFF2-40B4-BE49-F238E27FC236}">
                  <a16:creationId xmlns:a16="http://schemas.microsoft.com/office/drawing/2014/main" id="{4C27E83D-5C09-4934-8896-10C7E7AFB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E3364408-6A9F-48BB-A417-234FDAB9B6C0}"/>
              </a:ext>
            </a:extLst>
          </p:cNvPr>
          <p:cNvSpPr/>
          <p:nvPr/>
        </p:nvSpPr>
        <p:spPr>
          <a:xfrm>
            <a:off x="5520310" y="1365686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роль во всех мероприятиях</a:t>
            </a:r>
          </a:p>
        </p:txBody>
      </p:sp>
      <p:grpSp>
        <p:nvGrpSpPr>
          <p:cNvPr id="35" name="Gruppieren 738">
            <a:extLst>
              <a:ext uri="{FF2B5EF4-FFF2-40B4-BE49-F238E27FC236}">
                <a16:creationId xmlns:a16="http://schemas.microsoft.com/office/drawing/2014/main" id="{D94B0FB1-0257-4B93-BE4F-BE93AD46FFBF}"/>
              </a:ext>
            </a:extLst>
          </p:cNvPr>
          <p:cNvGrpSpPr/>
          <p:nvPr/>
        </p:nvGrpSpPr>
        <p:grpSpPr>
          <a:xfrm>
            <a:off x="4740036" y="1541905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173">
              <a:extLst>
                <a:ext uri="{FF2B5EF4-FFF2-40B4-BE49-F238E27FC236}">
                  <a16:creationId xmlns:a16="http://schemas.microsoft.com/office/drawing/2014/main" id="{114FB6C1-6CB0-459F-B93B-4E632096B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4">
              <a:extLst>
                <a:ext uri="{FF2B5EF4-FFF2-40B4-BE49-F238E27FC236}">
                  <a16:creationId xmlns:a16="http://schemas.microsoft.com/office/drawing/2014/main" id="{8EA3F321-C0F8-410B-A07B-CC1A58008D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37C3A499-524B-4EB6-8B06-AC85DD3A4A6E}"/>
              </a:ext>
            </a:extLst>
          </p:cNvPr>
          <p:cNvSpPr/>
          <p:nvPr/>
        </p:nvSpPr>
        <p:spPr>
          <a:xfrm>
            <a:off x="5520310" y="2104806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</a:b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  <a:t>О</a:t>
            </a: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рганизация спортивных минут</a:t>
            </a:r>
          </a:p>
          <a:p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39" name="Gruppieren 738">
            <a:extLst>
              <a:ext uri="{FF2B5EF4-FFF2-40B4-BE49-F238E27FC236}">
                <a16:creationId xmlns:a16="http://schemas.microsoft.com/office/drawing/2014/main" id="{036E7F98-D7E6-406F-8383-08C0E482FCF8}"/>
              </a:ext>
            </a:extLst>
          </p:cNvPr>
          <p:cNvGrpSpPr/>
          <p:nvPr/>
        </p:nvGrpSpPr>
        <p:grpSpPr>
          <a:xfrm>
            <a:off x="4795494" y="2345189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Freeform 173">
              <a:extLst>
                <a:ext uri="{FF2B5EF4-FFF2-40B4-BE49-F238E27FC236}">
                  <a16:creationId xmlns:a16="http://schemas.microsoft.com/office/drawing/2014/main" id="{BFCC9A0E-EEF2-4AE0-A0AE-BA444AAF1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4">
              <a:extLst>
                <a:ext uri="{FF2B5EF4-FFF2-40B4-BE49-F238E27FC236}">
                  <a16:creationId xmlns:a16="http://schemas.microsoft.com/office/drawing/2014/main" id="{2A9D49E7-CEE0-446E-82AE-129FC355B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Rectangle: Rounded Corners 13">
            <a:extLst>
              <a:ext uri="{FF2B5EF4-FFF2-40B4-BE49-F238E27FC236}">
                <a16:creationId xmlns:a16="http://schemas.microsoft.com/office/drawing/2014/main" id="{17DBAF54-6D94-40CB-B7C4-D8FCAF29A14F}"/>
              </a:ext>
            </a:extLst>
          </p:cNvPr>
          <p:cNvSpPr/>
          <p:nvPr/>
        </p:nvSpPr>
        <p:spPr>
          <a:xfrm>
            <a:off x="5520310" y="3159498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</a:b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  <a:t>Личный пример вожатого</a:t>
            </a:r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6" name="Gruppieren 738">
            <a:extLst>
              <a:ext uri="{FF2B5EF4-FFF2-40B4-BE49-F238E27FC236}">
                <a16:creationId xmlns:a16="http://schemas.microsoft.com/office/drawing/2014/main" id="{0E4BF197-578F-4176-8D7A-D081ADD90705}"/>
              </a:ext>
            </a:extLst>
          </p:cNvPr>
          <p:cNvGrpSpPr/>
          <p:nvPr/>
        </p:nvGrpSpPr>
        <p:grpSpPr>
          <a:xfrm>
            <a:off x="4763450" y="3495666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" name="Freeform 173">
              <a:extLst>
                <a:ext uri="{FF2B5EF4-FFF2-40B4-BE49-F238E27FC236}">
                  <a16:creationId xmlns:a16="http://schemas.microsoft.com/office/drawing/2014/main" id="{6E90C5D5-EFD4-4571-AE75-1A559E98D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4">
              <a:extLst>
                <a:ext uri="{FF2B5EF4-FFF2-40B4-BE49-F238E27FC236}">
                  <a16:creationId xmlns:a16="http://schemas.microsoft.com/office/drawing/2014/main" id="{0089C312-482C-4F60-898F-AC9E3A23C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Rectangle: Rounded Corners 13">
            <a:extLst>
              <a:ext uri="{FF2B5EF4-FFF2-40B4-BE49-F238E27FC236}">
                <a16:creationId xmlns:a16="http://schemas.microsoft.com/office/drawing/2014/main" id="{E8868682-8E27-4BC2-A301-2225466D782C}"/>
              </a:ext>
            </a:extLst>
          </p:cNvPr>
          <p:cNvSpPr/>
          <p:nvPr/>
        </p:nvSpPr>
        <p:spPr>
          <a:xfrm>
            <a:off x="5473981" y="4532772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Включается в совместную коллективную работу </a:t>
            </a:r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0" name="Gruppieren 738">
            <a:extLst>
              <a:ext uri="{FF2B5EF4-FFF2-40B4-BE49-F238E27FC236}">
                <a16:creationId xmlns:a16="http://schemas.microsoft.com/office/drawing/2014/main" id="{7377F091-EAFC-4E0D-8CFE-9ED8C5904BB3}"/>
              </a:ext>
            </a:extLst>
          </p:cNvPr>
          <p:cNvGrpSpPr/>
          <p:nvPr/>
        </p:nvGrpSpPr>
        <p:grpSpPr>
          <a:xfrm>
            <a:off x="4816092" y="4494313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173">
              <a:extLst>
                <a:ext uri="{FF2B5EF4-FFF2-40B4-BE49-F238E27FC236}">
                  <a16:creationId xmlns:a16="http://schemas.microsoft.com/office/drawing/2014/main" id="{261D9CD0-F080-47F2-A146-8F6E57C7E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74">
              <a:extLst>
                <a:ext uri="{FF2B5EF4-FFF2-40B4-BE49-F238E27FC236}">
                  <a16:creationId xmlns:a16="http://schemas.microsoft.com/office/drawing/2014/main" id="{0C9472B1-9835-4C25-BC7B-DC9C7A919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uppieren 738">
            <a:extLst>
              <a:ext uri="{FF2B5EF4-FFF2-40B4-BE49-F238E27FC236}">
                <a16:creationId xmlns:a16="http://schemas.microsoft.com/office/drawing/2014/main" id="{66CAA734-CB58-4AA3-9BA2-2B7063C51C43}"/>
              </a:ext>
            </a:extLst>
          </p:cNvPr>
          <p:cNvGrpSpPr/>
          <p:nvPr/>
        </p:nvGrpSpPr>
        <p:grpSpPr>
          <a:xfrm>
            <a:off x="4839256" y="5644790"/>
            <a:ext cx="368695" cy="316549"/>
            <a:chOff x="2818606" y="2985293"/>
            <a:chExt cx="339725" cy="339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Freeform 173">
              <a:extLst>
                <a:ext uri="{FF2B5EF4-FFF2-40B4-BE49-F238E27FC236}">
                  <a16:creationId xmlns:a16="http://schemas.microsoft.com/office/drawing/2014/main" id="{B2332092-5D8D-4E39-ACDB-FA1E1784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606" y="2985293"/>
              <a:ext cx="339725" cy="339725"/>
            </a:xfrm>
            <a:custGeom>
              <a:avLst/>
              <a:gdLst>
                <a:gd name="T0" fmla="*/ 101 w 218"/>
                <a:gd name="T1" fmla="*/ 217 h 217"/>
                <a:gd name="T2" fmla="*/ 98 w 218"/>
                <a:gd name="T3" fmla="*/ 216 h 217"/>
                <a:gd name="T4" fmla="*/ 2 w 218"/>
                <a:gd name="T5" fmla="*/ 120 h 217"/>
                <a:gd name="T6" fmla="*/ 2 w 218"/>
                <a:gd name="T7" fmla="*/ 114 h 217"/>
                <a:gd name="T8" fmla="*/ 115 w 218"/>
                <a:gd name="T9" fmla="*/ 1 h 217"/>
                <a:gd name="T10" fmla="*/ 118 w 218"/>
                <a:gd name="T11" fmla="*/ 0 h 217"/>
                <a:gd name="T12" fmla="*/ 211 w 218"/>
                <a:gd name="T13" fmla="*/ 3 h 217"/>
                <a:gd name="T14" fmla="*/ 215 w 218"/>
                <a:gd name="T15" fmla="*/ 7 h 217"/>
                <a:gd name="T16" fmla="*/ 218 w 218"/>
                <a:gd name="T17" fmla="*/ 100 h 217"/>
                <a:gd name="T18" fmla="*/ 217 w 218"/>
                <a:gd name="T19" fmla="*/ 103 h 217"/>
                <a:gd name="T20" fmla="*/ 104 w 218"/>
                <a:gd name="T21" fmla="*/ 216 h 217"/>
                <a:gd name="T22" fmla="*/ 101 w 218"/>
                <a:gd name="T23" fmla="*/ 217 h 217"/>
                <a:gd name="T24" fmla="*/ 10 w 218"/>
                <a:gd name="T25" fmla="*/ 117 h 217"/>
                <a:gd name="T26" fmla="*/ 101 w 218"/>
                <a:gd name="T27" fmla="*/ 208 h 217"/>
                <a:gd name="T28" fmla="*/ 210 w 218"/>
                <a:gd name="T29" fmla="*/ 99 h 217"/>
                <a:gd name="T30" fmla="*/ 207 w 218"/>
                <a:gd name="T31" fmla="*/ 11 h 217"/>
                <a:gd name="T32" fmla="*/ 119 w 218"/>
                <a:gd name="T33" fmla="*/ 8 h 217"/>
                <a:gd name="T34" fmla="*/ 10 w 218"/>
                <a:gd name="T35" fmla="*/ 1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7">
                  <a:moveTo>
                    <a:pt x="101" y="217"/>
                  </a:moveTo>
                  <a:cubicBezTo>
                    <a:pt x="100" y="217"/>
                    <a:pt x="99" y="217"/>
                    <a:pt x="98" y="216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0" y="118"/>
                    <a:pt x="0" y="116"/>
                    <a:pt x="2" y="114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0"/>
                    <a:pt x="117" y="0"/>
                    <a:pt x="118" y="0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3"/>
                    <a:pt x="215" y="5"/>
                    <a:pt x="215" y="7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1"/>
                    <a:pt x="218" y="102"/>
                    <a:pt x="217" y="103"/>
                  </a:cubicBezTo>
                  <a:cubicBezTo>
                    <a:pt x="104" y="216"/>
                    <a:pt x="104" y="216"/>
                    <a:pt x="104" y="216"/>
                  </a:cubicBezTo>
                  <a:cubicBezTo>
                    <a:pt x="103" y="217"/>
                    <a:pt x="102" y="217"/>
                    <a:pt x="101" y="217"/>
                  </a:cubicBezTo>
                  <a:close/>
                  <a:moveTo>
                    <a:pt x="10" y="117"/>
                  </a:moveTo>
                  <a:cubicBezTo>
                    <a:pt x="101" y="208"/>
                    <a:pt x="101" y="208"/>
                    <a:pt x="101" y="20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19" y="8"/>
                    <a:pt x="119" y="8"/>
                    <a:pt x="119" y="8"/>
                  </a:cubicBezTo>
                  <a:lnTo>
                    <a:pt x="1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74">
              <a:extLst>
                <a:ext uri="{FF2B5EF4-FFF2-40B4-BE49-F238E27FC236}">
                  <a16:creationId xmlns:a16="http://schemas.microsoft.com/office/drawing/2014/main" id="{9E71049F-3E04-4404-AA55-0ECEC6F03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5144" y="3026568"/>
              <a:ext cx="66675" cy="61913"/>
            </a:xfrm>
            <a:custGeom>
              <a:avLst/>
              <a:gdLst>
                <a:gd name="T0" fmla="*/ 20 w 42"/>
                <a:gd name="T1" fmla="*/ 40 h 40"/>
                <a:gd name="T2" fmla="*/ 5 w 42"/>
                <a:gd name="T3" fmla="*/ 35 h 40"/>
                <a:gd name="T4" fmla="*/ 0 w 42"/>
                <a:gd name="T5" fmla="*/ 20 h 40"/>
                <a:gd name="T6" fmla="*/ 5 w 42"/>
                <a:gd name="T7" fmla="*/ 6 h 40"/>
                <a:gd name="T8" fmla="*/ 20 w 42"/>
                <a:gd name="T9" fmla="*/ 0 h 40"/>
                <a:gd name="T10" fmla="*/ 34 w 42"/>
                <a:gd name="T11" fmla="*/ 6 h 40"/>
                <a:gd name="T12" fmla="*/ 34 w 42"/>
                <a:gd name="T13" fmla="*/ 35 h 40"/>
                <a:gd name="T14" fmla="*/ 20 w 42"/>
                <a:gd name="T15" fmla="*/ 40 h 40"/>
                <a:gd name="T16" fmla="*/ 20 w 42"/>
                <a:gd name="T17" fmla="*/ 8 h 40"/>
                <a:gd name="T18" fmla="*/ 11 w 42"/>
                <a:gd name="T19" fmla="*/ 12 h 40"/>
                <a:gd name="T20" fmla="*/ 8 w 42"/>
                <a:gd name="T21" fmla="*/ 20 h 40"/>
                <a:gd name="T22" fmla="*/ 11 w 42"/>
                <a:gd name="T23" fmla="*/ 29 h 40"/>
                <a:gd name="T24" fmla="*/ 28 w 42"/>
                <a:gd name="T25" fmla="*/ 29 h 40"/>
                <a:gd name="T26" fmla="*/ 28 w 42"/>
                <a:gd name="T27" fmla="*/ 12 h 40"/>
                <a:gd name="T28" fmla="*/ 20 w 42"/>
                <a:gd name="T2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cubicBezTo>
                    <a:pt x="14" y="40"/>
                    <a:pt x="9" y="38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15"/>
                    <a:pt x="2" y="10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6"/>
                  </a:cubicBezTo>
                  <a:cubicBezTo>
                    <a:pt x="42" y="14"/>
                    <a:pt x="42" y="27"/>
                    <a:pt x="34" y="35"/>
                  </a:cubicBezTo>
                  <a:cubicBezTo>
                    <a:pt x="30" y="38"/>
                    <a:pt x="25" y="40"/>
                    <a:pt x="20" y="40"/>
                  </a:cubicBezTo>
                  <a:close/>
                  <a:moveTo>
                    <a:pt x="20" y="8"/>
                  </a:moveTo>
                  <a:cubicBezTo>
                    <a:pt x="16" y="8"/>
                    <a:pt x="13" y="10"/>
                    <a:pt x="11" y="12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4"/>
                    <a:pt x="9" y="27"/>
                    <a:pt x="11" y="29"/>
                  </a:cubicBez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7"/>
                    <a:pt x="28" y="12"/>
                  </a:cubicBezTo>
                  <a:cubicBezTo>
                    <a:pt x="26" y="10"/>
                    <a:pt x="23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F7A13A-AD55-7EB3-05C9-62D5C279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5" t="14927" r="28971" b="18141"/>
          <a:stretch/>
        </p:blipFill>
        <p:spPr>
          <a:xfrm>
            <a:off x="62341" y="120650"/>
            <a:ext cx="4396683" cy="2631515"/>
          </a:xfrm>
          <a:prstGeom prst="rect">
            <a:avLst/>
          </a:prstGeom>
        </p:spPr>
      </p:pic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D8465A86-AD66-A0A2-3771-DFC7D03E9681}"/>
              </a:ext>
            </a:extLst>
          </p:cNvPr>
          <p:cNvSpPr/>
          <p:nvPr/>
        </p:nvSpPr>
        <p:spPr>
          <a:xfrm>
            <a:off x="5520309" y="5596713"/>
            <a:ext cx="6263640" cy="412701"/>
          </a:xfrm>
          <a:prstGeom prst="roundRect">
            <a:avLst>
              <a:gd name="adj" fmla="val 11905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b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</a:br>
            <a:r>
              <a:rPr lang="ru-RU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rPr>
              <a:t>Связующее звено между младшим школьником и учителем</a:t>
            </a:r>
            <a:endParaRPr lang="id-ID" sz="2000" b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54F2C-3F89-4DA0-8950-D4C0E43F5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14523D-301E-4528-BA30-05F320DA5BC8}"/>
              </a:ext>
            </a:extLst>
          </p:cNvPr>
          <p:cNvGrpSpPr/>
          <p:nvPr/>
        </p:nvGrpSpPr>
        <p:grpSpPr>
          <a:xfrm>
            <a:off x="704083" y="2652559"/>
            <a:ext cx="4495446" cy="1996430"/>
            <a:chOff x="820343" y="2277120"/>
            <a:chExt cx="3522024" cy="1996430"/>
          </a:xfrm>
        </p:grpSpPr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398ABB42-508D-4BBF-B8FD-9E32231759DC}"/>
                </a:ext>
              </a:extLst>
            </p:cNvPr>
            <p:cNvSpPr txBox="1">
              <a:spLocks/>
            </p:cNvSpPr>
            <p:nvPr/>
          </p:nvSpPr>
          <p:spPr>
            <a:xfrm>
              <a:off x="820343" y="2277120"/>
              <a:ext cx="3522024" cy="167005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4400" b="1" dirty="0">
                  <a:solidFill>
                    <a:schemeClr val="bg2">
                      <a:lumMod val="25000"/>
                    </a:schemeClr>
                  </a:solidFill>
                  <a:latin typeface="Nexa Bold" panose="02000000000000000000" pitchFamily="50" charset="0"/>
                </a:rPr>
                <a:t>Результативность</a:t>
              </a:r>
            </a:p>
            <a:p>
              <a:pPr algn="l"/>
              <a:r>
                <a:rPr lang="ru-RU" sz="4400" b="1" dirty="0">
                  <a:solidFill>
                    <a:schemeClr val="bg2">
                      <a:lumMod val="25000"/>
                    </a:schemeClr>
                  </a:solidFill>
                  <a:latin typeface="Nexa Bold" panose="02000000000000000000" pitchFamily="50" charset="0"/>
                </a:rPr>
                <a:t>ПРОЕКТА</a:t>
              </a:r>
              <a:endParaRPr lang="id-ID" sz="4400" b="1" dirty="0">
                <a:solidFill>
                  <a:schemeClr val="bg2">
                    <a:lumMod val="2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6FB041-A111-47C3-AB46-87BCF5865973}"/>
                </a:ext>
              </a:extLst>
            </p:cNvPr>
            <p:cNvSpPr/>
            <p:nvPr/>
          </p:nvSpPr>
          <p:spPr>
            <a:xfrm>
              <a:off x="924832" y="4227831"/>
              <a:ext cx="2520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EEB12D-26DC-4A72-A5DA-39E4D13CA0A9}"/>
              </a:ext>
            </a:extLst>
          </p:cNvPr>
          <p:cNvGrpSpPr/>
          <p:nvPr/>
        </p:nvGrpSpPr>
        <p:grpSpPr>
          <a:xfrm>
            <a:off x="5741958" y="782193"/>
            <a:ext cx="4815622" cy="935871"/>
            <a:chOff x="3515061" y="1246823"/>
            <a:chExt cx="2975186" cy="935871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40A8AB4C-F360-46CA-A29F-53D510BD8ECE}"/>
                </a:ext>
              </a:extLst>
            </p:cNvPr>
            <p:cNvSpPr txBox="1">
              <a:spLocks/>
            </p:cNvSpPr>
            <p:nvPr/>
          </p:nvSpPr>
          <p:spPr>
            <a:xfrm>
              <a:off x="4136353" y="1246823"/>
              <a:ext cx="2353894" cy="935871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позволяет психологически подготовить старшеклассников для работы в лагере</a:t>
              </a:r>
              <a:endParaRPr lang="id-ID" sz="3200" dirty="0">
                <a:solidFill>
                  <a:schemeClr val="bg2">
                    <a:lumMod val="2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DADC6989-58EA-4B51-AF6E-AD10239A5ECD}"/>
                </a:ext>
              </a:extLst>
            </p:cNvPr>
            <p:cNvSpPr txBox="1">
              <a:spLocks/>
            </p:cNvSpPr>
            <p:nvPr/>
          </p:nvSpPr>
          <p:spPr>
            <a:xfrm>
              <a:off x="3515061" y="1246823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01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DBEEB12D-26DC-4A72-A5DA-39E4D13CA0A9}"/>
              </a:ext>
            </a:extLst>
          </p:cNvPr>
          <p:cNvGrpSpPr/>
          <p:nvPr/>
        </p:nvGrpSpPr>
        <p:grpSpPr>
          <a:xfrm>
            <a:off x="5741958" y="2045614"/>
            <a:ext cx="4815622" cy="935871"/>
            <a:chOff x="3515061" y="1246823"/>
            <a:chExt cx="2975186" cy="935871"/>
          </a:xfrm>
        </p:grpSpPr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40A8AB4C-F360-46CA-A29F-53D510BD8ECE}"/>
                </a:ext>
              </a:extLst>
            </p:cNvPr>
            <p:cNvSpPr txBox="1">
              <a:spLocks/>
            </p:cNvSpPr>
            <p:nvPr/>
          </p:nvSpPr>
          <p:spPr>
            <a:xfrm>
              <a:off x="4136353" y="1246823"/>
              <a:ext cx="2353894" cy="935871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обрести уверенность в своих способностях</a:t>
              </a:r>
              <a:endParaRPr lang="id-ID" sz="3200" dirty="0">
                <a:solidFill>
                  <a:schemeClr val="bg2">
                    <a:lumMod val="2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DADC6989-58EA-4B51-AF6E-AD10239A5ECD}"/>
                </a:ext>
              </a:extLst>
            </p:cNvPr>
            <p:cNvSpPr txBox="1">
              <a:spLocks/>
            </p:cNvSpPr>
            <p:nvPr/>
          </p:nvSpPr>
          <p:spPr>
            <a:xfrm>
              <a:off x="3515061" y="1246823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</a:t>
              </a:r>
              <a:r>
                <a:rPr lang="ru-RU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2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2" name="Group 10">
            <a:extLst>
              <a:ext uri="{FF2B5EF4-FFF2-40B4-BE49-F238E27FC236}">
                <a16:creationId xmlns:a16="http://schemas.microsoft.com/office/drawing/2014/main" id="{4B3E3CAD-FF02-D5EA-D8EB-A02042233091}"/>
              </a:ext>
            </a:extLst>
          </p:cNvPr>
          <p:cNvGrpSpPr/>
          <p:nvPr/>
        </p:nvGrpSpPr>
        <p:grpSpPr>
          <a:xfrm>
            <a:off x="5741958" y="3216955"/>
            <a:ext cx="4815622" cy="935871"/>
            <a:chOff x="3515061" y="1246823"/>
            <a:chExt cx="2975186" cy="935871"/>
          </a:xfrm>
        </p:grpSpPr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CAABFC58-E653-069B-97EB-047CE002B3FB}"/>
                </a:ext>
              </a:extLst>
            </p:cNvPr>
            <p:cNvSpPr txBox="1">
              <a:spLocks/>
            </p:cNvSpPr>
            <p:nvPr/>
          </p:nvSpPr>
          <p:spPr>
            <a:xfrm>
              <a:off x="4136353" y="1246823"/>
              <a:ext cx="2353894" cy="935871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сформировать новые социальные связи</a:t>
              </a:r>
              <a:endParaRPr lang="id-ID" sz="3200" dirty="0">
                <a:solidFill>
                  <a:schemeClr val="bg2">
                    <a:lumMod val="2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AFA08017-A77C-627C-471A-9C2ED086CFF5}"/>
                </a:ext>
              </a:extLst>
            </p:cNvPr>
            <p:cNvSpPr txBox="1">
              <a:spLocks/>
            </p:cNvSpPr>
            <p:nvPr/>
          </p:nvSpPr>
          <p:spPr>
            <a:xfrm>
              <a:off x="3515061" y="1246823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</a:t>
              </a:r>
              <a:r>
                <a:rPr lang="ru-RU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3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3007CF88-5932-3D6F-4F87-F38B753213B9}"/>
              </a:ext>
            </a:extLst>
          </p:cNvPr>
          <p:cNvGrpSpPr/>
          <p:nvPr/>
        </p:nvGrpSpPr>
        <p:grpSpPr>
          <a:xfrm>
            <a:off x="5792901" y="4388297"/>
            <a:ext cx="4815622" cy="935871"/>
            <a:chOff x="3515061" y="1246823"/>
            <a:chExt cx="2975186" cy="935871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2D481BDE-901B-76EC-50FD-9C015A11C6DC}"/>
                </a:ext>
              </a:extLst>
            </p:cNvPr>
            <p:cNvSpPr txBox="1">
              <a:spLocks/>
            </p:cNvSpPr>
            <p:nvPr/>
          </p:nvSpPr>
          <p:spPr>
            <a:xfrm>
              <a:off x="4136353" y="1246823"/>
              <a:ext cx="2353894" cy="935871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создать условия для осознанного выбора профиля будущей профессии</a:t>
              </a:r>
              <a:endParaRPr lang="id-ID" sz="3200" dirty="0">
                <a:solidFill>
                  <a:schemeClr val="bg2">
                    <a:lumMod val="2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853F3BDE-F9E2-0079-7C1F-0685A957DFE2}"/>
                </a:ext>
              </a:extLst>
            </p:cNvPr>
            <p:cNvSpPr txBox="1">
              <a:spLocks/>
            </p:cNvSpPr>
            <p:nvPr/>
          </p:nvSpPr>
          <p:spPr>
            <a:xfrm>
              <a:off x="3515061" y="1246823"/>
              <a:ext cx="1857039" cy="792480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0</a:t>
              </a:r>
              <a:r>
                <a:rPr lang="ru-RU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Bold" panose="02000000000000000000" pitchFamily="50" charset="0"/>
                </a:rPr>
                <a:t>4</a:t>
              </a:r>
              <a:endParaRPr lang="id-ID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exa Bold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8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262CE-9261-261F-D807-0E175E032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3089" r="4385" b="2506"/>
          <a:stretch/>
        </p:blipFill>
        <p:spPr>
          <a:xfrm>
            <a:off x="4727423" y="247174"/>
            <a:ext cx="6217346" cy="463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D6E32A-94EF-4CC4-9AD8-DFD8DBAF2C74}"/>
              </a:ext>
            </a:extLst>
          </p:cNvPr>
          <p:cNvSpPr/>
          <p:nvPr/>
        </p:nvSpPr>
        <p:spPr>
          <a:xfrm rot="20812502">
            <a:off x="3223572" y="5021420"/>
            <a:ext cx="5874515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жить в мире красоты, игры, фантазии, творчества»</a:t>
            </a:r>
          </a:p>
          <a:p>
            <a:pPr algn="r">
              <a:lnSpc>
                <a:spcPct val="120000"/>
              </a:lnSpc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 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045CF41-C5D4-7612-ACC2-24EE269D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31" y="2924623"/>
            <a:ext cx="2343019" cy="2895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#mg2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254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Nexa Bold</vt:lpstr>
      <vt:lpstr>Nexa Light</vt:lpstr>
      <vt:lpstr>Segoe UI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Елена В</cp:lastModifiedBy>
  <cp:revision>268</cp:revision>
  <dcterms:created xsi:type="dcterms:W3CDTF">2017-08-02T01:18:33Z</dcterms:created>
  <dcterms:modified xsi:type="dcterms:W3CDTF">2022-10-12T05:27:26Z</dcterms:modified>
</cp:coreProperties>
</file>