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6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9EF1E-84BE-40B1-982D-01B1695A422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34C03B-52E8-4CF9-91F9-47645BCAE094}">
      <dgm:prSet phldrT="[Текст]" custT="1"/>
      <dgm:spPr>
        <a:gradFill rotWithShape="0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удовлетворение потребностей не только в создании объектов публичного назначения, но прежде всего в осуществлении на их основе публично значимой деятельности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7CF35-D458-433D-8BBE-E08664F6EA00}" type="parTrans" cxnId="{EF58AED7-E7F5-42E5-9DE7-F17B6D55AA9B}">
      <dgm:prSet/>
      <dgm:spPr/>
      <dgm:t>
        <a:bodyPr/>
        <a:lstStyle/>
        <a:p>
          <a:endParaRPr lang="ru-RU"/>
        </a:p>
      </dgm:t>
    </dgm:pt>
    <dgm:pt modelId="{882FAEE6-F8D4-471C-AB5E-CFB74565AA01}" type="sibTrans" cxnId="{EF58AED7-E7F5-42E5-9DE7-F17B6D55AA9B}">
      <dgm:prSet/>
      <dgm:spPr/>
      <dgm:t>
        <a:bodyPr/>
        <a:lstStyle/>
        <a:p>
          <a:endParaRPr lang="ru-RU"/>
        </a:p>
      </dgm:t>
    </dgm:pt>
    <dgm:pt modelId="{905BD65D-B803-4D0D-93E9-F83A3951A553}">
      <dgm:prSet phldrT="[Текст]" custT="1"/>
      <dgm:spPr>
        <a:gradFill rotWithShape="0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обязательств сторон на этапах создания объекта и последующего осуществления публично значимой деятельности, которые хотя первоначально и включают денежные обязательства, однако ни при каких обстоятельствах не могут быть сведены к банальным "товарно-денежным" отношениям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69E21-8635-48DB-B756-C59C4E786396}" type="parTrans" cxnId="{B5C5E2CA-C018-499C-B8B3-FCCC9504FB18}">
      <dgm:prSet/>
      <dgm:spPr/>
      <dgm:t>
        <a:bodyPr/>
        <a:lstStyle/>
        <a:p>
          <a:endParaRPr lang="ru-RU"/>
        </a:p>
      </dgm:t>
    </dgm:pt>
    <dgm:pt modelId="{12050AC8-8877-4DB9-AF3D-21B561EDE86E}" type="sibTrans" cxnId="{B5C5E2CA-C018-499C-B8B3-FCCC9504FB18}">
      <dgm:prSet/>
      <dgm:spPr/>
      <dgm:t>
        <a:bodyPr/>
        <a:lstStyle/>
        <a:p>
          <a:endParaRPr lang="ru-RU"/>
        </a:p>
      </dgm:t>
    </dgm:pt>
    <dgm:pt modelId="{E6CB487A-40E5-443B-B60D-E3E16FBBCC89}">
      <dgm:prSet phldrT="[Текст]" custT="1"/>
      <dgm:spPr>
        <a:gradFill rotWithShape="0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вытекающее из взаимных обязательств распределение рисков, при котором частный субъект принимает на себя риск неэффективности возводимого или реконструируемого объекта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16BA7-0541-45A2-9F2D-1932D0E2FC31}" type="parTrans" cxnId="{C9A74DF2-B73B-4315-B7ED-DB355C56A68F}">
      <dgm:prSet/>
      <dgm:spPr/>
      <dgm:t>
        <a:bodyPr/>
        <a:lstStyle/>
        <a:p>
          <a:endParaRPr lang="ru-RU"/>
        </a:p>
      </dgm:t>
    </dgm:pt>
    <dgm:pt modelId="{38E183DB-D7AE-458F-A620-72A98F63A8C1}" type="sibTrans" cxnId="{C9A74DF2-B73B-4315-B7ED-DB355C56A68F}">
      <dgm:prSet/>
      <dgm:spPr/>
      <dgm:t>
        <a:bodyPr/>
        <a:lstStyle/>
        <a:p>
          <a:endParaRPr lang="ru-RU"/>
        </a:p>
      </dgm:t>
    </dgm:pt>
    <dgm:pt modelId="{7570F02D-6C0F-45CB-A1AD-1959F5A15082}" type="pres">
      <dgm:prSet presAssocID="{8739EF1E-84BE-40B1-982D-01B1695A42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EA81DE-D9B3-482A-A9AF-68D2209F42E7}" type="pres">
      <dgm:prSet presAssocID="{8739EF1E-84BE-40B1-982D-01B1695A4226}" presName="Name1" presStyleCnt="0"/>
      <dgm:spPr/>
    </dgm:pt>
    <dgm:pt modelId="{871EB22A-4429-4916-8222-CC5AF3F005AE}" type="pres">
      <dgm:prSet presAssocID="{8739EF1E-84BE-40B1-982D-01B1695A4226}" presName="cycle" presStyleCnt="0"/>
      <dgm:spPr/>
    </dgm:pt>
    <dgm:pt modelId="{0504B10F-8760-4CCE-BA9E-B16BC13E8D35}" type="pres">
      <dgm:prSet presAssocID="{8739EF1E-84BE-40B1-982D-01B1695A4226}" presName="srcNode" presStyleLbl="node1" presStyleIdx="0" presStyleCnt="3"/>
      <dgm:spPr/>
    </dgm:pt>
    <dgm:pt modelId="{01FA9EB0-6607-444E-8175-21DBF17274E7}" type="pres">
      <dgm:prSet presAssocID="{8739EF1E-84BE-40B1-982D-01B1695A4226}" presName="conn" presStyleLbl="parChTrans1D2" presStyleIdx="0" presStyleCnt="1"/>
      <dgm:spPr/>
      <dgm:t>
        <a:bodyPr/>
        <a:lstStyle/>
        <a:p>
          <a:endParaRPr lang="ru-RU"/>
        </a:p>
      </dgm:t>
    </dgm:pt>
    <dgm:pt modelId="{66BE3959-E65B-45F8-BDB7-4A5286856616}" type="pres">
      <dgm:prSet presAssocID="{8739EF1E-84BE-40B1-982D-01B1695A4226}" presName="extraNode" presStyleLbl="node1" presStyleIdx="0" presStyleCnt="3"/>
      <dgm:spPr/>
    </dgm:pt>
    <dgm:pt modelId="{FCCB4CD7-82A4-4A83-8272-18030E9779E2}" type="pres">
      <dgm:prSet presAssocID="{8739EF1E-84BE-40B1-982D-01B1695A4226}" presName="dstNode" presStyleLbl="node1" presStyleIdx="0" presStyleCnt="3"/>
      <dgm:spPr/>
    </dgm:pt>
    <dgm:pt modelId="{BB4890AD-21FB-439A-8F33-55393FE72617}" type="pres">
      <dgm:prSet presAssocID="{A334C03B-52E8-4CF9-91F9-47645BCAE09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A1931-BD73-4FA7-B92A-E51119BF972F}" type="pres">
      <dgm:prSet presAssocID="{A334C03B-52E8-4CF9-91F9-47645BCAE094}" presName="accent_1" presStyleCnt="0"/>
      <dgm:spPr/>
    </dgm:pt>
    <dgm:pt modelId="{B22857F0-794B-4C01-A1B1-BEC6DE7C6940}" type="pres">
      <dgm:prSet presAssocID="{A334C03B-52E8-4CF9-91F9-47645BCAE094}" presName="accentRepeatNode" presStyleLbl="solidFgAcc1" presStyleIdx="0" presStyleCnt="3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  <dgm:pt modelId="{99EEB017-B51D-43D3-98C5-86613040E632}" type="pres">
      <dgm:prSet presAssocID="{905BD65D-B803-4D0D-93E9-F83A3951A55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7C786-0160-44E1-99DD-5411A97DF3A1}" type="pres">
      <dgm:prSet presAssocID="{905BD65D-B803-4D0D-93E9-F83A3951A553}" presName="accent_2" presStyleCnt="0"/>
      <dgm:spPr/>
    </dgm:pt>
    <dgm:pt modelId="{689702EF-521F-4BD0-8912-C183BB7087C8}" type="pres">
      <dgm:prSet presAssocID="{905BD65D-B803-4D0D-93E9-F83A3951A553}" presName="accentRepeatNode" presStyleLbl="solidFgAcc1" presStyleIdx="1" presStyleCnt="3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  <dgm:pt modelId="{0997190F-6F6D-431C-9B1E-72937B577E6E}" type="pres">
      <dgm:prSet presAssocID="{E6CB487A-40E5-443B-B60D-E3E16FBBCC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F7BF0-DF9D-4582-9687-55F747C98BF2}" type="pres">
      <dgm:prSet presAssocID="{E6CB487A-40E5-443B-B60D-E3E16FBBCC89}" presName="accent_3" presStyleCnt="0"/>
      <dgm:spPr/>
    </dgm:pt>
    <dgm:pt modelId="{C60A5193-2410-4A9C-A149-7A80C8E2429C}" type="pres">
      <dgm:prSet presAssocID="{E6CB487A-40E5-443B-B60D-E3E16FBBCC89}" presName="accentRepeatNode" presStyleLbl="solidFgAcc1" presStyleIdx="2" presStyleCnt="3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</dgm:pt>
  </dgm:ptLst>
  <dgm:cxnLst>
    <dgm:cxn modelId="{E9783A28-6A04-4032-8FD9-D40187B1C3B3}" type="presOf" srcId="{E6CB487A-40E5-443B-B60D-E3E16FBBCC89}" destId="{0997190F-6F6D-431C-9B1E-72937B577E6E}" srcOrd="0" destOrd="0" presId="urn:microsoft.com/office/officeart/2008/layout/VerticalCurvedList"/>
    <dgm:cxn modelId="{AEC645E5-5C6C-4E79-BEC2-8FCBF6617966}" type="presOf" srcId="{882FAEE6-F8D4-471C-AB5E-CFB74565AA01}" destId="{01FA9EB0-6607-444E-8175-21DBF17274E7}" srcOrd="0" destOrd="0" presId="urn:microsoft.com/office/officeart/2008/layout/VerticalCurvedList"/>
    <dgm:cxn modelId="{C9A74DF2-B73B-4315-B7ED-DB355C56A68F}" srcId="{8739EF1E-84BE-40B1-982D-01B1695A4226}" destId="{E6CB487A-40E5-443B-B60D-E3E16FBBCC89}" srcOrd="2" destOrd="0" parTransId="{0DA16BA7-0541-45A2-9F2D-1932D0E2FC31}" sibTransId="{38E183DB-D7AE-458F-A620-72A98F63A8C1}"/>
    <dgm:cxn modelId="{CE35CF39-DF1D-46C5-A6B4-050D87613D03}" type="presOf" srcId="{A334C03B-52E8-4CF9-91F9-47645BCAE094}" destId="{BB4890AD-21FB-439A-8F33-55393FE72617}" srcOrd="0" destOrd="0" presId="urn:microsoft.com/office/officeart/2008/layout/VerticalCurvedList"/>
    <dgm:cxn modelId="{B792D803-A663-48EB-97FC-532306427B41}" type="presOf" srcId="{905BD65D-B803-4D0D-93E9-F83A3951A553}" destId="{99EEB017-B51D-43D3-98C5-86613040E632}" srcOrd="0" destOrd="0" presId="urn:microsoft.com/office/officeart/2008/layout/VerticalCurvedList"/>
    <dgm:cxn modelId="{EF58AED7-E7F5-42E5-9DE7-F17B6D55AA9B}" srcId="{8739EF1E-84BE-40B1-982D-01B1695A4226}" destId="{A334C03B-52E8-4CF9-91F9-47645BCAE094}" srcOrd="0" destOrd="0" parTransId="{F1F7CF35-D458-433D-8BBE-E08664F6EA00}" sibTransId="{882FAEE6-F8D4-471C-AB5E-CFB74565AA01}"/>
    <dgm:cxn modelId="{C1A0E916-4744-4EA5-8FBE-A3725481E474}" type="presOf" srcId="{8739EF1E-84BE-40B1-982D-01B1695A4226}" destId="{7570F02D-6C0F-45CB-A1AD-1959F5A15082}" srcOrd="0" destOrd="0" presId="urn:microsoft.com/office/officeart/2008/layout/VerticalCurvedList"/>
    <dgm:cxn modelId="{B5C5E2CA-C018-499C-B8B3-FCCC9504FB18}" srcId="{8739EF1E-84BE-40B1-982D-01B1695A4226}" destId="{905BD65D-B803-4D0D-93E9-F83A3951A553}" srcOrd="1" destOrd="0" parTransId="{A1B69E21-8635-48DB-B756-C59C4E786396}" sibTransId="{12050AC8-8877-4DB9-AF3D-21B561EDE86E}"/>
    <dgm:cxn modelId="{49AC09C9-45CF-4AA3-B1EF-AE7E5F316BDF}" type="presParOf" srcId="{7570F02D-6C0F-45CB-A1AD-1959F5A15082}" destId="{F3EA81DE-D9B3-482A-A9AF-68D2209F42E7}" srcOrd="0" destOrd="0" presId="urn:microsoft.com/office/officeart/2008/layout/VerticalCurvedList"/>
    <dgm:cxn modelId="{646DE883-E985-4B6D-B7CC-40E26FB2B740}" type="presParOf" srcId="{F3EA81DE-D9B3-482A-A9AF-68D2209F42E7}" destId="{871EB22A-4429-4916-8222-CC5AF3F005AE}" srcOrd="0" destOrd="0" presId="urn:microsoft.com/office/officeart/2008/layout/VerticalCurvedList"/>
    <dgm:cxn modelId="{655D8913-F224-473F-BA28-84DC25BC16BA}" type="presParOf" srcId="{871EB22A-4429-4916-8222-CC5AF3F005AE}" destId="{0504B10F-8760-4CCE-BA9E-B16BC13E8D35}" srcOrd="0" destOrd="0" presId="urn:microsoft.com/office/officeart/2008/layout/VerticalCurvedList"/>
    <dgm:cxn modelId="{B5CBF415-EC5D-4CA3-8DD7-D760629712AD}" type="presParOf" srcId="{871EB22A-4429-4916-8222-CC5AF3F005AE}" destId="{01FA9EB0-6607-444E-8175-21DBF17274E7}" srcOrd="1" destOrd="0" presId="urn:microsoft.com/office/officeart/2008/layout/VerticalCurvedList"/>
    <dgm:cxn modelId="{C2987A55-E3A7-4BE3-B26D-8C32B4A1DC15}" type="presParOf" srcId="{871EB22A-4429-4916-8222-CC5AF3F005AE}" destId="{66BE3959-E65B-45F8-BDB7-4A5286856616}" srcOrd="2" destOrd="0" presId="urn:microsoft.com/office/officeart/2008/layout/VerticalCurvedList"/>
    <dgm:cxn modelId="{F27CD857-F11F-4137-8A84-15B5F5A8E1B4}" type="presParOf" srcId="{871EB22A-4429-4916-8222-CC5AF3F005AE}" destId="{FCCB4CD7-82A4-4A83-8272-18030E9779E2}" srcOrd="3" destOrd="0" presId="urn:microsoft.com/office/officeart/2008/layout/VerticalCurvedList"/>
    <dgm:cxn modelId="{B6FCEADA-95E5-4DC8-BB19-00D5F309F658}" type="presParOf" srcId="{F3EA81DE-D9B3-482A-A9AF-68D2209F42E7}" destId="{BB4890AD-21FB-439A-8F33-55393FE72617}" srcOrd="1" destOrd="0" presId="urn:microsoft.com/office/officeart/2008/layout/VerticalCurvedList"/>
    <dgm:cxn modelId="{A1623687-68C0-4E39-A460-D63F5E911127}" type="presParOf" srcId="{F3EA81DE-D9B3-482A-A9AF-68D2209F42E7}" destId="{5CEA1931-BD73-4FA7-B92A-E51119BF972F}" srcOrd="2" destOrd="0" presId="urn:microsoft.com/office/officeart/2008/layout/VerticalCurvedList"/>
    <dgm:cxn modelId="{4629AB8E-10FD-4D11-BC12-7CBEF9DED4CC}" type="presParOf" srcId="{5CEA1931-BD73-4FA7-B92A-E51119BF972F}" destId="{B22857F0-794B-4C01-A1B1-BEC6DE7C6940}" srcOrd="0" destOrd="0" presId="urn:microsoft.com/office/officeart/2008/layout/VerticalCurvedList"/>
    <dgm:cxn modelId="{BF2CBF6D-9DFC-4F96-855E-B2E4832B1E16}" type="presParOf" srcId="{F3EA81DE-D9B3-482A-A9AF-68D2209F42E7}" destId="{99EEB017-B51D-43D3-98C5-86613040E632}" srcOrd="3" destOrd="0" presId="urn:microsoft.com/office/officeart/2008/layout/VerticalCurvedList"/>
    <dgm:cxn modelId="{45C0E311-9677-492B-B54A-5BD6B715ABD0}" type="presParOf" srcId="{F3EA81DE-D9B3-482A-A9AF-68D2209F42E7}" destId="{D3C7C786-0160-44E1-99DD-5411A97DF3A1}" srcOrd="4" destOrd="0" presId="urn:microsoft.com/office/officeart/2008/layout/VerticalCurvedList"/>
    <dgm:cxn modelId="{ABDB558D-9459-499A-9363-D8D36759EA79}" type="presParOf" srcId="{D3C7C786-0160-44E1-99DD-5411A97DF3A1}" destId="{689702EF-521F-4BD0-8912-C183BB7087C8}" srcOrd="0" destOrd="0" presId="urn:microsoft.com/office/officeart/2008/layout/VerticalCurvedList"/>
    <dgm:cxn modelId="{A558D002-B1F4-4870-A729-DC54BD520D6D}" type="presParOf" srcId="{F3EA81DE-D9B3-482A-A9AF-68D2209F42E7}" destId="{0997190F-6F6D-431C-9B1E-72937B577E6E}" srcOrd="5" destOrd="0" presId="urn:microsoft.com/office/officeart/2008/layout/VerticalCurvedList"/>
    <dgm:cxn modelId="{37971FCA-521B-439F-A6E4-96D9C6DC26A4}" type="presParOf" srcId="{F3EA81DE-D9B3-482A-A9AF-68D2209F42E7}" destId="{13DF7BF0-DF9D-4582-9687-55F747C98BF2}" srcOrd="6" destOrd="0" presId="urn:microsoft.com/office/officeart/2008/layout/VerticalCurvedList"/>
    <dgm:cxn modelId="{929FD483-A5B9-4DAF-AA8A-47ED7DE3AE98}" type="presParOf" srcId="{13DF7BF0-DF9D-4582-9687-55F747C98BF2}" destId="{C60A5193-2410-4A9C-A149-7A80C8E242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BB776-E76F-477B-A92B-EF311EA1B31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BFDC08-72E4-402E-8617-8F1F4D71F06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проектирование и/или строительство / реконструкцию объекта, который передаётся в собственность публичной стороны за вознаграждение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BCED6-C1AA-4924-ADE1-A1E5DE226363}" type="parTrans" cxnId="{C8891C84-508C-47AE-A5D4-B419966969E1}">
      <dgm:prSet/>
      <dgm:spPr/>
      <dgm:t>
        <a:bodyPr/>
        <a:lstStyle/>
        <a:p>
          <a:endParaRPr lang="ru-RU"/>
        </a:p>
      </dgm:t>
    </dgm:pt>
    <dgm:pt modelId="{7E5A4BAB-F5F1-4406-B81C-B62F0B53B7A2}" type="sibTrans" cxnId="{C8891C84-508C-47AE-A5D4-B419966969E1}">
      <dgm:prSet/>
      <dgm:spPr/>
      <dgm:t>
        <a:bodyPr/>
        <a:lstStyle/>
        <a:p>
          <a:endParaRPr lang="ru-RU"/>
        </a:p>
      </dgm:t>
    </dgm:pt>
    <dgm:pt modelId="{E573C35A-400E-4432-9C9D-3CC8058724A3}">
      <dgm:prSet phldrT="[Текст]" custT="1"/>
      <dgm:spPr>
        <a:solidFill>
          <a:schemeClr val="accent3">
            <a:hueOff val="1095090"/>
            <a:satOff val="-20373"/>
            <a:lumOff val="-6176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строительство / реконструкцию объекта, получает право собственности на объект, осуществляет эксплуатацию объекта и получает доход от эксплуатации, передаёт в собственность публичного партнёра по окончании соглашения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37D9F-8FE3-4FFD-ABDE-1A712615D165}" type="parTrans" cxnId="{392A771F-5045-47A4-AB0B-12EF26660B94}">
      <dgm:prSet/>
      <dgm:spPr/>
      <dgm:t>
        <a:bodyPr/>
        <a:lstStyle/>
        <a:p>
          <a:endParaRPr lang="ru-RU"/>
        </a:p>
      </dgm:t>
    </dgm:pt>
    <dgm:pt modelId="{A46A50F8-A291-4FD7-AC34-818985CE85B1}" type="sibTrans" cxnId="{392A771F-5045-47A4-AB0B-12EF26660B94}">
      <dgm:prSet/>
      <dgm:spPr/>
      <dgm:t>
        <a:bodyPr/>
        <a:lstStyle/>
        <a:p>
          <a:endParaRPr lang="ru-RU"/>
        </a:p>
      </dgm:t>
    </dgm:pt>
    <dgm:pt modelId="{98206545-0452-4DEA-9030-AE2012E209E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строительство/реконструкцию объекта, передаёт объект в собственность публичного партнёра, осуществляет эксплуатацию объекта и получает доход от эксплуатации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CB0C2-9EA4-4EF0-964B-C94D8499280F}" type="parTrans" cxnId="{8780C80C-BC88-4B76-A581-0BF95F0EF33D}">
      <dgm:prSet/>
      <dgm:spPr/>
      <dgm:t>
        <a:bodyPr/>
        <a:lstStyle/>
        <a:p>
          <a:endParaRPr lang="ru-RU"/>
        </a:p>
      </dgm:t>
    </dgm:pt>
    <dgm:pt modelId="{995FFB73-940A-4436-AD66-CA0A472E73BC}" type="sibTrans" cxnId="{8780C80C-BC88-4B76-A581-0BF95F0EF33D}">
      <dgm:prSet/>
      <dgm:spPr/>
      <dgm:t>
        <a:bodyPr/>
        <a:lstStyle/>
        <a:p>
          <a:endParaRPr lang="ru-RU"/>
        </a:p>
      </dgm:t>
    </dgm:pt>
    <dgm:pt modelId="{B8572EE3-5B15-41F4-930A-7EE2F44DAFC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проектирование и/или строительство / реконструкцию объекта, осуществляет эксплуатацию объекта в течение согласованного с публичной стороной срока и получает доход от эксплуатации, сохраняя право собственности по истечении срока соглашения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F8F41-D549-4125-9AE5-7687E1CA2A25}" type="parTrans" cxnId="{AD11CF7C-08A5-4CD8-B26D-BCAA85BCA6AD}">
      <dgm:prSet/>
      <dgm:spPr/>
      <dgm:t>
        <a:bodyPr/>
        <a:lstStyle/>
        <a:p>
          <a:endParaRPr lang="ru-RU"/>
        </a:p>
      </dgm:t>
    </dgm:pt>
    <dgm:pt modelId="{47B91609-3671-4A1F-829F-269F860E02DC}" type="sibTrans" cxnId="{AD11CF7C-08A5-4CD8-B26D-BCAA85BCA6AD}">
      <dgm:prSet/>
      <dgm:spPr/>
      <dgm:t>
        <a:bodyPr/>
        <a:lstStyle/>
        <a:p>
          <a:endParaRPr lang="ru-RU"/>
        </a:p>
      </dgm:t>
    </dgm:pt>
    <dgm:pt modelId="{952B9AB2-E3E5-4C4D-96C6-81AFE5B42EF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проектирование и/или строительство / реконструкцию объекта, осуществляет эксплуатацию объекта в течение согласованного с публичной стороной срока и получает доход от эксплуатации, а затем передаёт объект в собственность публичной стороны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5B39C-0A11-40A8-84C7-5224B4325399}" type="parTrans" cxnId="{F7C50FF6-9503-4CE5-9121-9002BD733549}">
      <dgm:prSet/>
      <dgm:spPr/>
      <dgm:t>
        <a:bodyPr/>
        <a:lstStyle/>
        <a:p>
          <a:endParaRPr lang="ru-RU"/>
        </a:p>
      </dgm:t>
    </dgm:pt>
    <dgm:pt modelId="{806EA1EC-722B-4C65-8A7D-F23FC8A769E2}" type="sibTrans" cxnId="{F7C50FF6-9503-4CE5-9121-9002BD733549}">
      <dgm:prSet/>
      <dgm:spPr/>
      <dgm:t>
        <a:bodyPr/>
        <a:lstStyle/>
        <a:p>
          <a:endParaRPr lang="ru-RU"/>
        </a:p>
      </dgm:t>
    </dgm:pt>
    <dgm:pt modelId="{6C4342FF-946F-40BB-8917-1963C6870917}" type="pres">
      <dgm:prSet presAssocID="{C87BB776-E76F-477B-A92B-EF311EA1B31E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8A774-742F-4C09-BF7C-87E877DD690E}" type="pres">
      <dgm:prSet presAssocID="{9CBFDC08-72E4-402E-8617-8F1F4D71F0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72A14-CB63-407C-96BC-4DBD616C5FB7}" type="pres">
      <dgm:prSet presAssocID="{7E5A4BAB-F5F1-4406-B81C-B62F0B53B7A2}" presName="sibTrans" presStyleCnt="0"/>
      <dgm:spPr/>
    </dgm:pt>
    <dgm:pt modelId="{7C4FF908-FB95-422D-ABE7-193E88DA9CB7}" type="pres">
      <dgm:prSet presAssocID="{E573C35A-400E-4432-9C9D-3CC8058724A3}" presName="node" presStyleLbl="node1" presStyleIdx="1" presStyleCnt="5" custScaleY="100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F7E8-02C0-4EEB-B9F5-4799F7808267}" type="pres">
      <dgm:prSet presAssocID="{A46A50F8-A291-4FD7-AC34-818985CE85B1}" presName="sibTrans" presStyleCnt="0"/>
      <dgm:spPr/>
    </dgm:pt>
    <dgm:pt modelId="{B0CF160B-33C2-4E40-813A-6CA61748453B}" type="pres">
      <dgm:prSet presAssocID="{98206545-0452-4DEA-9030-AE2012E209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BE42E-5DD0-4565-A107-EF37A7BC972F}" type="pres">
      <dgm:prSet presAssocID="{995FFB73-940A-4436-AD66-CA0A472E73BC}" presName="sibTrans" presStyleCnt="0"/>
      <dgm:spPr/>
    </dgm:pt>
    <dgm:pt modelId="{EE0108CD-A349-4E1D-AC03-8F308082EDA8}" type="pres">
      <dgm:prSet presAssocID="{952B9AB2-E3E5-4C4D-96C6-81AFE5B42E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25A0F-CB0B-49C8-BEB8-4D2E265463FA}" type="pres">
      <dgm:prSet presAssocID="{806EA1EC-722B-4C65-8A7D-F23FC8A769E2}" presName="sibTrans" presStyleCnt="0"/>
      <dgm:spPr/>
    </dgm:pt>
    <dgm:pt modelId="{F0BD97E4-8D36-4CDB-82EC-082A69E11117}" type="pres">
      <dgm:prSet presAssocID="{B8572EE3-5B15-41F4-930A-7EE2F44DAF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50FF6-9503-4CE5-9121-9002BD733549}" srcId="{C87BB776-E76F-477B-A92B-EF311EA1B31E}" destId="{952B9AB2-E3E5-4C4D-96C6-81AFE5B42EFD}" srcOrd="3" destOrd="0" parTransId="{3355B39C-0A11-40A8-84C7-5224B4325399}" sibTransId="{806EA1EC-722B-4C65-8A7D-F23FC8A769E2}"/>
    <dgm:cxn modelId="{392A771F-5045-47A4-AB0B-12EF26660B94}" srcId="{C87BB776-E76F-477B-A92B-EF311EA1B31E}" destId="{E573C35A-400E-4432-9C9D-3CC8058724A3}" srcOrd="1" destOrd="0" parTransId="{B6C37D9F-8FE3-4FFD-ABDE-1A712615D165}" sibTransId="{A46A50F8-A291-4FD7-AC34-818985CE85B1}"/>
    <dgm:cxn modelId="{D6400E8D-5E51-4D0F-8AA8-B0480BEC3D6A}" type="presOf" srcId="{C87BB776-E76F-477B-A92B-EF311EA1B31E}" destId="{6C4342FF-946F-40BB-8917-1963C6870917}" srcOrd="0" destOrd="0" presId="urn:microsoft.com/office/officeart/2005/8/layout/default"/>
    <dgm:cxn modelId="{30CF5D4E-F8BE-4E46-AB04-66A5628C6587}" type="presOf" srcId="{E573C35A-400E-4432-9C9D-3CC8058724A3}" destId="{7C4FF908-FB95-422D-ABE7-193E88DA9CB7}" srcOrd="0" destOrd="0" presId="urn:microsoft.com/office/officeart/2005/8/layout/default"/>
    <dgm:cxn modelId="{25B6C555-12AD-4BB0-9404-2253F01FFAF3}" type="presOf" srcId="{952B9AB2-E3E5-4C4D-96C6-81AFE5B42EFD}" destId="{EE0108CD-A349-4E1D-AC03-8F308082EDA8}" srcOrd="0" destOrd="0" presId="urn:microsoft.com/office/officeart/2005/8/layout/default"/>
    <dgm:cxn modelId="{8780C80C-BC88-4B76-A581-0BF95F0EF33D}" srcId="{C87BB776-E76F-477B-A92B-EF311EA1B31E}" destId="{98206545-0452-4DEA-9030-AE2012E209E6}" srcOrd="2" destOrd="0" parTransId="{45BCB0C2-9EA4-4EF0-964B-C94D8499280F}" sibTransId="{995FFB73-940A-4436-AD66-CA0A472E73BC}"/>
    <dgm:cxn modelId="{A647A287-5DC9-4992-8FF0-7B120391A111}" type="presOf" srcId="{98206545-0452-4DEA-9030-AE2012E209E6}" destId="{B0CF160B-33C2-4E40-813A-6CA61748453B}" srcOrd="0" destOrd="0" presId="urn:microsoft.com/office/officeart/2005/8/layout/default"/>
    <dgm:cxn modelId="{839DBAAC-28BA-4C2F-B5E0-06B75A8516C5}" type="presOf" srcId="{9CBFDC08-72E4-402E-8617-8F1F4D71F064}" destId="{94D8A774-742F-4C09-BF7C-87E877DD690E}" srcOrd="0" destOrd="0" presId="urn:microsoft.com/office/officeart/2005/8/layout/default"/>
    <dgm:cxn modelId="{AD11CF7C-08A5-4CD8-B26D-BCAA85BCA6AD}" srcId="{C87BB776-E76F-477B-A92B-EF311EA1B31E}" destId="{B8572EE3-5B15-41F4-930A-7EE2F44DAFCE}" srcOrd="4" destOrd="0" parTransId="{0E6F8F41-D549-4125-9AE5-7687E1CA2A25}" sibTransId="{47B91609-3671-4A1F-829F-269F860E02DC}"/>
    <dgm:cxn modelId="{074D7240-D8E8-4F7E-9EFF-168408A33244}" type="presOf" srcId="{B8572EE3-5B15-41F4-930A-7EE2F44DAFCE}" destId="{F0BD97E4-8D36-4CDB-82EC-082A69E11117}" srcOrd="0" destOrd="0" presId="urn:microsoft.com/office/officeart/2005/8/layout/default"/>
    <dgm:cxn modelId="{C8891C84-508C-47AE-A5D4-B419966969E1}" srcId="{C87BB776-E76F-477B-A92B-EF311EA1B31E}" destId="{9CBFDC08-72E4-402E-8617-8F1F4D71F064}" srcOrd="0" destOrd="0" parTransId="{02BBCED6-C1AA-4924-ADE1-A1E5DE226363}" sibTransId="{7E5A4BAB-F5F1-4406-B81C-B62F0B53B7A2}"/>
    <dgm:cxn modelId="{B7BBC893-8E41-497C-88D5-C5A001111590}" type="presParOf" srcId="{6C4342FF-946F-40BB-8917-1963C6870917}" destId="{94D8A774-742F-4C09-BF7C-87E877DD690E}" srcOrd="0" destOrd="0" presId="urn:microsoft.com/office/officeart/2005/8/layout/default"/>
    <dgm:cxn modelId="{407E79DB-18EE-49F1-B628-4F02C662CE22}" type="presParOf" srcId="{6C4342FF-946F-40BB-8917-1963C6870917}" destId="{27A72A14-CB63-407C-96BC-4DBD616C5FB7}" srcOrd="1" destOrd="0" presId="urn:microsoft.com/office/officeart/2005/8/layout/default"/>
    <dgm:cxn modelId="{BCB6C1E1-6DE6-4C10-A18B-24CC16882613}" type="presParOf" srcId="{6C4342FF-946F-40BB-8917-1963C6870917}" destId="{7C4FF908-FB95-422D-ABE7-193E88DA9CB7}" srcOrd="2" destOrd="0" presId="urn:microsoft.com/office/officeart/2005/8/layout/default"/>
    <dgm:cxn modelId="{A06CAE34-B4C5-466C-AC63-C70F776EBB01}" type="presParOf" srcId="{6C4342FF-946F-40BB-8917-1963C6870917}" destId="{0ED1F7E8-02C0-4EEB-B9F5-4799F7808267}" srcOrd="3" destOrd="0" presId="urn:microsoft.com/office/officeart/2005/8/layout/default"/>
    <dgm:cxn modelId="{940173C2-53C2-487A-A198-3BA72DFFAA29}" type="presParOf" srcId="{6C4342FF-946F-40BB-8917-1963C6870917}" destId="{B0CF160B-33C2-4E40-813A-6CA61748453B}" srcOrd="4" destOrd="0" presId="urn:microsoft.com/office/officeart/2005/8/layout/default"/>
    <dgm:cxn modelId="{6EE3D934-7A4A-4F29-AD14-0EAC73F55B18}" type="presParOf" srcId="{6C4342FF-946F-40BB-8917-1963C6870917}" destId="{3F5BE42E-5DD0-4565-A107-EF37A7BC972F}" srcOrd="5" destOrd="0" presId="urn:microsoft.com/office/officeart/2005/8/layout/default"/>
    <dgm:cxn modelId="{BAF45D5E-E6C2-4C81-BD40-CCBD327FCFE7}" type="presParOf" srcId="{6C4342FF-946F-40BB-8917-1963C6870917}" destId="{EE0108CD-A349-4E1D-AC03-8F308082EDA8}" srcOrd="6" destOrd="0" presId="urn:microsoft.com/office/officeart/2005/8/layout/default"/>
    <dgm:cxn modelId="{88FDA8F5-16C7-4C0B-B7A9-F59F5B37AAA8}" type="presParOf" srcId="{6C4342FF-946F-40BB-8917-1963C6870917}" destId="{1FA25A0F-CB0B-49C8-BEB8-4D2E265463FA}" srcOrd="7" destOrd="0" presId="urn:microsoft.com/office/officeart/2005/8/layout/default"/>
    <dgm:cxn modelId="{F65B6483-5BCF-4301-8CEB-37A55035DD00}" type="presParOf" srcId="{6C4342FF-946F-40BB-8917-1963C6870917}" destId="{F0BD97E4-8D36-4CDB-82EC-082A69E111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7F6A8-479C-4D67-896D-08768489269D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36C42-2157-4B90-A4FA-71405AD334C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предложения о реализации проекта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FE209-B01F-4205-92F1-FB84E62E5FEB}" type="parTrans" cxnId="{83FE1191-4D1F-4743-84E3-2B58BE5577C8}">
      <dgm:prSet/>
      <dgm:spPr/>
      <dgm:t>
        <a:bodyPr/>
        <a:lstStyle/>
        <a:p>
          <a:endParaRPr lang="ru-RU"/>
        </a:p>
      </dgm:t>
    </dgm:pt>
    <dgm:pt modelId="{1BC78710-9680-43C3-96EB-4EFA49908137}" type="sibTrans" cxnId="{83FE1191-4D1F-4743-84E3-2B58BE5577C8}">
      <dgm:prSet/>
      <dgm:spPr/>
      <dgm:t>
        <a:bodyPr/>
        <a:lstStyle/>
        <a:p>
          <a:endParaRPr lang="ru-RU"/>
        </a:p>
      </dgm:t>
    </dgm:pt>
    <dgm:pt modelId="{11C0A13C-FFE5-4970-962A-6340FA2D0B3C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соглашения, включающая весь комплекс мероприятий по созданию или реконструкции объекта соглашения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89554-5C6D-4DC0-A5FB-EB79EAF2F60D}" type="parTrans" cxnId="{82DEFE47-8B41-408D-AF8A-AAF3FA080194}">
      <dgm:prSet/>
      <dgm:spPr/>
      <dgm:t>
        <a:bodyPr/>
        <a:lstStyle/>
        <a:p>
          <a:endParaRPr lang="ru-RU"/>
        </a:p>
      </dgm:t>
    </dgm:pt>
    <dgm:pt modelId="{CAB3A9BA-CE74-4201-BC8F-53409A9E6AEE}" type="sibTrans" cxnId="{82DEFE47-8B41-408D-AF8A-AAF3FA080194}">
      <dgm:prSet/>
      <dgm:spPr/>
      <dgm:t>
        <a:bodyPr/>
        <a:lstStyle/>
        <a:p>
          <a:endParaRPr lang="ru-RU"/>
        </a:p>
      </dgm:t>
    </dgm:pt>
    <dgm:pt modelId="{493DE814-5946-459C-84FF-4144A59652E1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предложения о реализации проекта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A7F16-82B2-45E8-B432-58F98BF975B0}" type="parTrans" cxnId="{01123795-D944-4721-8D3F-D1495BD7AD3B}">
      <dgm:prSet/>
      <dgm:spPr/>
      <dgm:t>
        <a:bodyPr/>
        <a:lstStyle/>
        <a:p>
          <a:endParaRPr lang="ru-RU"/>
        </a:p>
      </dgm:t>
    </dgm:pt>
    <dgm:pt modelId="{5EEEBE4E-4546-440E-BA76-CF4E46E28471}" type="sibTrans" cxnId="{01123795-D944-4721-8D3F-D1495BD7AD3B}">
      <dgm:prSet/>
      <dgm:spPr/>
      <dgm:t>
        <a:bodyPr/>
        <a:lstStyle/>
        <a:p>
          <a:endParaRPr lang="ru-RU"/>
        </a:p>
      </dgm:t>
    </dgm:pt>
    <dgm:pt modelId="{7781E6E3-BC82-4510-938E-4C1DBD754112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частного партнера для реализации проекта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793AE-D6F3-4CC5-AF49-2CEB5C05982A}" type="parTrans" cxnId="{D505C798-5F17-4ED8-AF85-0733AC96CE6D}">
      <dgm:prSet/>
      <dgm:spPr/>
      <dgm:t>
        <a:bodyPr/>
        <a:lstStyle/>
        <a:p>
          <a:endParaRPr lang="ru-RU"/>
        </a:p>
      </dgm:t>
    </dgm:pt>
    <dgm:pt modelId="{010D7CF5-A888-4BBB-A962-D4A70C511260}" type="sibTrans" cxnId="{D505C798-5F17-4ED8-AF85-0733AC96CE6D}">
      <dgm:prSet/>
      <dgm:spPr/>
      <dgm:t>
        <a:bodyPr/>
        <a:lstStyle/>
        <a:p>
          <a:endParaRPr lang="ru-RU"/>
        </a:p>
      </dgm:t>
    </dgm:pt>
    <dgm:pt modelId="{4DDAC0C5-4BE6-4285-A49C-0C4FC55E3E48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соглашения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622DD-723D-40F4-A6B6-9A8FBAF9EA63}" type="parTrans" cxnId="{734845EB-FB2F-4ECF-94DE-D1EE698592BB}">
      <dgm:prSet/>
      <dgm:spPr/>
      <dgm:t>
        <a:bodyPr/>
        <a:lstStyle/>
        <a:p>
          <a:endParaRPr lang="ru-RU"/>
        </a:p>
      </dgm:t>
    </dgm:pt>
    <dgm:pt modelId="{436F86E8-2264-4F78-8A55-EA57147A30B1}" type="sibTrans" cxnId="{734845EB-FB2F-4ECF-94DE-D1EE698592BB}">
      <dgm:prSet/>
      <dgm:spPr/>
      <dgm:t>
        <a:bodyPr/>
        <a:lstStyle/>
        <a:p>
          <a:endParaRPr lang="ru-RU"/>
        </a:p>
      </dgm:t>
    </dgm:pt>
    <dgm:pt modelId="{2729E751-AE97-4BF8-A478-6E1529084A9D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реализации проекта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3A316-1684-459E-B2CC-DD3B5B196D68}" type="parTrans" cxnId="{58B38FCA-7C5E-4D84-8D79-63DF8A0E9082}">
      <dgm:prSet/>
      <dgm:spPr/>
      <dgm:t>
        <a:bodyPr/>
        <a:lstStyle/>
        <a:p>
          <a:endParaRPr lang="ru-RU"/>
        </a:p>
      </dgm:t>
    </dgm:pt>
    <dgm:pt modelId="{59A88D75-5908-4AF6-9A44-D32838F33A52}" type="sibTrans" cxnId="{58B38FCA-7C5E-4D84-8D79-63DF8A0E9082}">
      <dgm:prSet/>
      <dgm:spPr/>
      <dgm:t>
        <a:bodyPr/>
        <a:lstStyle/>
        <a:p>
          <a:endParaRPr lang="ru-RU"/>
        </a:p>
      </dgm:t>
    </dgm:pt>
    <dgm:pt modelId="{6BE39EB0-AE82-4BA0-AA02-471FF025B4A1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соглашения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B0A65-3571-4A28-A2C3-E6F9196F940E}" type="parTrans" cxnId="{8B6C5FE6-74FC-47A7-A7E0-D12F8A382BF7}">
      <dgm:prSet/>
      <dgm:spPr/>
      <dgm:t>
        <a:bodyPr/>
        <a:lstStyle/>
        <a:p>
          <a:endParaRPr lang="ru-RU"/>
        </a:p>
      </dgm:t>
    </dgm:pt>
    <dgm:pt modelId="{4976D96F-3A18-4AC2-932A-E80264A3C268}" type="sibTrans" cxnId="{8B6C5FE6-74FC-47A7-A7E0-D12F8A382BF7}">
      <dgm:prSet/>
      <dgm:spPr/>
      <dgm:t>
        <a:bodyPr/>
        <a:lstStyle/>
        <a:p>
          <a:endParaRPr lang="ru-RU"/>
        </a:p>
      </dgm:t>
    </dgm:pt>
    <dgm:pt modelId="{1AEB9245-93B6-445F-9E21-4B1072AEC8EC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приемка объекта соглашения, оформление прав и последующее оформление в соответствии с условиями соглашения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C55C3-7088-4F7F-82A8-A2327F419364}" type="parTrans" cxnId="{6451E103-AB7B-42DC-9218-BB37706456F2}">
      <dgm:prSet/>
      <dgm:spPr/>
      <dgm:t>
        <a:bodyPr/>
        <a:lstStyle/>
        <a:p>
          <a:endParaRPr lang="ru-RU"/>
        </a:p>
      </dgm:t>
    </dgm:pt>
    <dgm:pt modelId="{682B6DDD-593D-4C7B-9816-BF7D0CA9D43E}" type="sibTrans" cxnId="{6451E103-AB7B-42DC-9218-BB37706456F2}">
      <dgm:prSet/>
      <dgm:spPr/>
      <dgm:t>
        <a:bodyPr/>
        <a:lstStyle/>
        <a:p>
          <a:endParaRPr lang="ru-RU"/>
        </a:p>
      </dgm:t>
    </dgm:pt>
    <dgm:pt modelId="{25BE8B7B-34D1-496B-BCDB-CBA962133EA9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эксплуатация созданного/реконструированного объекта на условиях, определенных соглашением</a:t>
          </a:r>
          <a:endParaRPr lang="ru-RU" sz="1500" dirty="0"/>
        </a:p>
      </dgm:t>
    </dgm:pt>
    <dgm:pt modelId="{615987F4-14DD-48FA-9D60-2D7A39998BA4}" type="parTrans" cxnId="{627BD33E-BDF9-4DC4-810E-F2354B9206B2}">
      <dgm:prSet/>
      <dgm:spPr/>
      <dgm:t>
        <a:bodyPr/>
        <a:lstStyle/>
        <a:p>
          <a:endParaRPr lang="ru-RU"/>
        </a:p>
      </dgm:t>
    </dgm:pt>
    <dgm:pt modelId="{7D6FE70C-97AE-4D2C-9C8B-81B56ADABA16}" type="sibTrans" cxnId="{627BD33E-BDF9-4DC4-810E-F2354B9206B2}">
      <dgm:prSet/>
      <dgm:spPr/>
      <dgm:t>
        <a:bodyPr/>
        <a:lstStyle/>
        <a:p>
          <a:endParaRPr lang="ru-RU"/>
        </a:p>
      </dgm:t>
    </dgm:pt>
    <dgm:pt modelId="{74D4FCBA-2F47-4A68-9256-62EF0B2562C1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информации о проекте на официальном сайте уполномоченного органа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5219B-0B80-4CC3-9C21-6BD16FB3850A}" type="parTrans" cxnId="{F43C1250-5A28-482B-B33B-6B14D5E04C14}">
      <dgm:prSet/>
      <dgm:spPr/>
      <dgm:t>
        <a:bodyPr/>
        <a:lstStyle/>
        <a:p>
          <a:endParaRPr lang="ru-RU"/>
        </a:p>
      </dgm:t>
    </dgm:pt>
    <dgm:pt modelId="{BB7D2D4F-BD2A-4BB5-82B7-5F9F0B5A13BA}" type="sibTrans" cxnId="{F43C1250-5A28-482B-B33B-6B14D5E04C14}">
      <dgm:prSet/>
      <dgm:spPr/>
      <dgm:t>
        <a:bodyPr/>
        <a:lstStyle/>
        <a:p>
          <a:endParaRPr lang="ru-RU"/>
        </a:p>
      </dgm:t>
    </dgm:pt>
    <dgm:pt modelId="{5062024D-5299-48AF-8CE6-6906612511CF}" type="pres">
      <dgm:prSet presAssocID="{E437F6A8-479C-4D67-896D-0876848926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2F2D4-C97B-47F4-B4AB-C640D7454414}" type="pres">
      <dgm:prSet presAssocID="{C8336C42-2157-4B90-A4FA-71405AD334C0}" presName="composite" presStyleCnt="0"/>
      <dgm:spPr/>
    </dgm:pt>
    <dgm:pt modelId="{854609E1-721B-4A84-8BB5-60A0E0F2A262}" type="pres">
      <dgm:prSet presAssocID="{C8336C42-2157-4B90-A4FA-71405AD334C0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6C3C-E1EF-478A-BB48-971180F2123C}" type="pres">
      <dgm:prSet presAssocID="{C8336C42-2157-4B90-A4FA-71405AD334C0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0D178BD-0B3F-403B-9570-570C64EE32B6}" type="pres">
      <dgm:prSet presAssocID="{1BC78710-9680-43C3-96EB-4EFA49908137}" presName="sibTrans" presStyleCnt="0"/>
      <dgm:spPr/>
    </dgm:pt>
    <dgm:pt modelId="{EB73E2F0-F352-47B9-9F23-FF5BEC1DF49E}" type="pres">
      <dgm:prSet presAssocID="{74D4FCBA-2F47-4A68-9256-62EF0B2562C1}" presName="composite" presStyleCnt="0"/>
      <dgm:spPr/>
    </dgm:pt>
    <dgm:pt modelId="{0FA0FB20-5B6A-4ADA-B437-858CD108A42F}" type="pres">
      <dgm:prSet presAssocID="{74D4FCBA-2F47-4A68-9256-62EF0B2562C1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3968B-23BD-45E4-A24C-F7BEA98C1D1C}" type="pres">
      <dgm:prSet presAssocID="{74D4FCBA-2F47-4A68-9256-62EF0B2562C1}" presName="rect2" presStyleLbl="fgImgPlac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07580B2A-4DD5-4A75-B07A-1BCD29924111}" type="pres">
      <dgm:prSet presAssocID="{BB7D2D4F-BD2A-4BB5-82B7-5F9F0B5A13BA}" presName="sibTrans" presStyleCnt="0"/>
      <dgm:spPr/>
    </dgm:pt>
    <dgm:pt modelId="{5E465221-1B98-400F-825E-0C3496CC422B}" type="pres">
      <dgm:prSet presAssocID="{11C0A13C-FFE5-4970-962A-6340FA2D0B3C}" presName="composite" presStyleCnt="0"/>
      <dgm:spPr/>
    </dgm:pt>
    <dgm:pt modelId="{F9E213B8-96F7-4575-8CA8-6842C9C6E1CA}" type="pres">
      <dgm:prSet presAssocID="{11C0A13C-FFE5-4970-962A-6340FA2D0B3C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E072-91B1-4F99-A01E-F9F868A920CF}" type="pres">
      <dgm:prSet presAssocID="{11C0A13C-FFE5-4970-962A-6340FA2D0B3C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7294D06B-99D8-4F7F-9F41-4D9AB9837A6C}" type="pres">
      <dgm:prSet presAssocID="{CAB3A9BA-CE74-4201-BC8F-53409A9E6AEE}" presName="sibTrans" presStyleCnt="0"/>
      <dgm:spPr/>
    </dgm:pt>
    <dgm:pt modelId="{F1814119-22E8-4598-BBFB-A1DA86EDD889}" type="pres">
      <dgm:prSet presAssocID="{493DE814-5946-459C-84FF-4144A59652E1}" presName="composite" presStyleCnt="0"/>
      <dgm:spPr/>
    </dgm:pt>
    <dgm:pt modelId="{AFCFC7C6-BFF9-48ED-A3E6-78BB3AA277BB}" type="pres">
      <dgm:prSet presAssocID="{493DE814-5946-459C-84FF-4144A59652E1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2992E-C35E-40BF-8362-64FD84C89D2F}" type="pres">
      <dgm:prSet presAssocID="{493DE814-5946-459C-84FF-4144A59652E1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ru-RU"/>
        </a:p>
      </dgm:t>
    </dgm:pt>
    <dgm:pt modelId="{64C0B177-78C8-4FAC-A7F2-B2539AD63FA8}" type="pres">
      <dgm:prSet presAssocID="{5EEEBE4E-4546-440E-BA76-CF4E46E28471}" presName="sibTrans" presStyleCnt="0"/>
      <dgm:spPr/>
    </dgm:pt>
    <dgm:pt modelId="{F7983DB9-CF53-4DB8-BE4E-88F3C76EE902}" type="pres">
      <dgm:prSet presAssocID="{7781E6E3-BC82-4510-938E-4C1DBD754112}" presName="composite" presStyleCnt="0"/>
      <dgm:spPr/>
    </dgm:pt>
    <dgm:pt modelId="{914DE081-CE70-4C3D-A895-F096BA3158C1}" type="pres">
      <dgm:prSet presAssocID="{7781E6E3-BC82-4510-938E-4C1DBD754112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3D7D-07AE-4BFB-BE25-12C6493C14A9}" type="pres">
      <dgm:prSet presAssocID="{7781E6E3-BC82-4510-938E-4C1DBD754112}" presName="rect2" presStyleLbl="fg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9B751FB-ABB0-437D-A418-3A0155554FEB}" type="pres">
      <dgm:prSet presAssocID="{010D7CF5-A888-4BBB-A962-D4A70C511260}" presName="sibTrans" presStyleCnt="0"/>
      <dgm:spPr/>
    </dgm:pt>
    <dgm:pt modelId="{056DF19D-E0DB-4F89-8741-34DD2437AAF7}" type="pres">
      <dgm:prSet presAssocID="{4DDAC0C5-4BE6-4285-A49C-0C4FC55E3E48}" presName="composite" presStyleCnt="0"/>
      <dgm:spPr/>
    </dgm:pt>
    <dgm:pt modelId="{7D6CBE66-B69E-4A99-AA73-9A0D7463E4E8}" type="pres">
      <dgm:prSet presAssocID="{4DDAC0C5-4BE6-4285-A49C-0C4FC55E3E48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2ADC4-0EE9-4595-9A95-3B4B2D06C600}" type="pres">
      <dgm:prSet presAssocID="{4DDAC0C5-4BE6-4285-A49C-0C4FC55E3E48}" presName="rect2" presStyleLbl="fgImgPlac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5B8CEE10-3C4A-4449-AD30-BD3A561E44F3}" type="pres">
      <dgm:prSet presAssocID="{436F86E8-2264-4F78-8A55-EA57147A30B1}" presName="sibTrans" presStyleCnt="0"/>
      <dgm:spPr/>
    </dgm:pt>
    <dgm:pt modelId="{338CA46A-A133-4A07-AE49-B04D5ADF7CB0}" type="pres">
      <dgm:prSet presAssocID="{2729E751-AE97-4BF8-A478-6E1529084A9D}" presName="composite" presStyleCnt="0"/>
      <dgm:spPr/>
    </dgm:pt>
    <dgm:pt modelId="{B7D9AD89-C745-4D69-B0AE-7538AAA4D78E}" type="pres">
      <dgm:prSet presAssocID="{2729E751-AE97-4BF8-A478-6E1529084A9D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DAEA8-488C-4244-8C28-6B2397A361AA}" type="pres">
      <dgm:prSet presAssocID="{2729E751-AE97-4BF8-A478-6E1529084A9D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68ECDBD-873D-4708-9E9F-507B72524F84}" type="pres">
      <dgm:prSet presAssocID="{59A88D75-5908-4AF6-9A44-D32838F33A52}" presName="sibTrans" presStyleCnt="0"/>
      <dgm:spPr/>
    </dgm:pt>
    <dgm:pt modelId="{268585FE-8E1A-4A74-B9D7-1FAD48F519A0}" type="pres">
      <dgm:prSet presAssocID="{6BE39EB0-AE82-4BA0-AA02-471FF025B4A1}" presName="composite" presStyleCnt="0"/>
      <dgm:spPr/>
    </dgm:pt>
    <dgm:pt modelId="{AFC1CD34-650C-4B7C-AB85-A1FD22AAED6B}" type="pres">
      <dgm:prSet presAssocID="{6BE39EB0-AE82-4BA0-AA02-471FF025B4A1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D3D62-C4D9-4F76-A0D8-31F068730E45}" type="pres">
      <dgm:prSet presAssocID="{6BE39EB0-AE82-4BA0-AA02-471FF025B4A1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B9ABC02-9C1C-49A1-85D8-F7B08A9910C6}" type="pres">
      <dgm:prSet presAssocID="{4976D96F-3A18-4AC2-932A-E80264A3C268}" presName="sibTrans" presStyleCnt="0"/>
      <dgm:spPr/>
    </dgm:pt>
    <dgm:pt modelId="{B1F7076A-311D-4D30-B585-AE46CE0047AB}" type="pres">
      <dgm:prSet presAssocID="{1AEB9245-93B6-445F-9E21-4B1072AEC8EC}" presName="composite" presStyleCnt="0"/>
      <dgm:spPr/>
    </dgm:pt>
    <dgm:pt modelId="{28AF631C-BFFC-4FF0-8BA4-192A8A3C26A8}" type="pres">
      <dgm:prSet presAssocID="{1AEB9245-93B6-445F-9E21-4B1072AEC8EC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C4C31-8E7B-47ED-8EC7-00882C5E6795}" type="pres">
      <dgm:prSet presAssocID="{1AEB9245-93B6-445F-9E21-4B1072AEC8EC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46D5CD1E-D677-483F-AFB6-35A252E54136}" type="pres">
      <dgm:prSet presAssocID="{682B6DDD-593D-4C7B-9816-BF7D0CA9D43E}" presName="sibTrans" presStyleCnt="0"/>
      <dgm:spPr/>
    </dgm:pt>
    <dgm:pt modelId="{5A1EF109-8F8F-46CE-8918-29F4E280E7F6}" type="pres">
      <dgm:prSet presAssocID="{25BE8B7B-34D1-496B-BCDB-CBA962133EA9}" presName="composite" presStyleCnt="0"/>
      <dgm:spPr/>
    </dgm:pt>
    <dgm:pt modelId="{2FA81100-3180-4AC2-B027-3273A7DA7933}" type="pres">
      <dgm:prSet presAssocID="{25BE8B7B-34D1-496B-BCDB-CBA962133EA9}" presName="rect1" presStyleLbl="trAlignAcc1" presStyleIdx="9" presStyleCnt="10" custLinFactNeighborX="796" custLinFactNeighborY="-5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58BC7-EDE3-4FE4-B2E5-BD01E1F0C160}" type="pres">
      <dgm:prSet presAssocID="{25BE8B7B-34D1-496B-BCDB-CBA962133EA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</dgm:ptLst>
  <dgm:cxnLst>
    <dgm:cxn modelId="{0398995F-AD92-47F5-9EDD-6092A92D7E6D}" type="presOf" srcId="{74D4FCBA-2F47-4A68-9256-62EF0B2562C1}" destId="{0FA0FB20-5B6A-4ADA-B437-858CD108A42F}" srcOrd="0" destOrd="0" presId="urn:microsoft.com/office/officeart/2008/layout/PictureStrips"/>
    <dgm:cxn modelId="{C22F9491-78DC-4746-90BF-7031FD46FD54}" type="presOf" srcId="{11C0A13C-FFE5-4970-962A-6340FA2D0B3C}" destId="{F9E213B8-96F7-4575-8CA8-6842C9C6E1CA}" srcOrd="0" destOrd="0" presId="urn:microsoft.com/office/officeart/2008/layout/PictureStrips"/>
    <dgm:cxn modelId="{8B6C5FE6-74FC-47A7-A7E0-D12F8A382BF7}" srcId="{E437F6A8-479C-4D67-896D-08768489269D}" destId="{6BE39EB0-AE82-4BA0-AA02-471FF025B4A1}" srcOrd="7" destOrd="0" parTransId="{6B1B0A65-3571-4A28-A2C3-E6F9196F940E}" sibTransId="{4976D96F-3A18-4AC2-932A-E80264A3C268}"/>
    <dgm:cxn modelId="{01123795-D944-4721-8D3F-D1495BD7AD3B}" srcId="{E437F6A8-479C-4D67-896D-08768489269D}" destId="{493DE814-5946-459C-84FF-4144A59652E1}" srcOrd="3" destOrd="0" parTransId="{985A7F16-82B2-45E8-B432-58F98BF975B0}" sibTransId="{5EEEBE4E-4546-440E-BA76-CF4E46E28471}"/>
    <dgm:cxn modelId="{58B38FCA-7C5E-4D84-8D79-63DF8A0E9082}" srcId="{E437F6A8-479C-4D67-896D-08768489269D}" destId="{2729E751-AE97-4BF8-A478-6E1529084A9D}" srcOrd="6" destOrd="0" parTransId="{F293A316-1684-459E-B2CC-DD3B5B196D68}" sibTransId="{59A88D75-5908-4AF6-9A44-D32838F33A52}"/>
    <dgm:cxn modelId="{60E1CFE8-58A3-45D0-A93F-BE41C8F45486}" type="presOf" srcId="{4DDAC0C5-4BE6-4285-A49C-0C4FC55E3E48}" destId="{7D6CBE66-B69E-4A99-AA73-9A0D7463E4E8}" srcOrd="0" destOrd="0" presId="urn:microsoft.com/office/officeart/2008/layout/PictureStrips"/>
    <dgm:cxn modelId="{F43C1250-5A28-482B-B33B-6B14D5E04C14}" srcId="{E437F6A8-479C-4D67-896D-08768489269D}" destId="{74D4FCBA-2F47-4A68-9256-62EF0B2562C1}" srcOrd="1" destOrd="0" parTransId="{9BE5219B-0B80-4CC3-9C21-6BD16FB3850A}" sibTransId="{BB7D2D4F-BD2A-4BB5-82B7-5F9F0B5A13BA}"/>
    <dgm:cxn modelId="{6BD4C0CE-F8FC-4AB3-8C29-C8DBC4C39D3B}" type="presOf" srcId="{25BE8B7B-34D1-496B-BCDB-CBA962133EA9}" destId="{2FA81100-3180-4AC2-B027-3273A7DA7933}" srcOrd="0" destOrd="0" presId="urn:microsoft.com/office/officeart/2008/layout/PictureStrips"/>
    <dgm:cxn modelId="{83FE1191-4D1F-4743-84E3-2B58BE5577C8}" srcId="{E437F6A8-479C-4D67-896D-08768489269D}" destId="{C8336C42-2157-4B90-A4FA-71405AD334C0}" srcOrd="0" destOrd="0" parTransId="{38EFE209-B01F-4205-92F1-FB84E62E5FEB}" sibTransId="{1BC78710-9680-43C3-96EB-4EFA49908137}"/>
    <dgm:cxn modelId="{627BD33E-BDF9-4DC4-810E-F2354B9206B2}" srcId="{E437F6A8-479C-4D67-896D-08768489269D}" destId="{25BE8B7B-34D1-496B-BCDB-CBA962133EA9}" srcOrd="9" destOrd="0" parTransId="{615987F4-14DD-48FA-9D60-2D7A39998BA4}" sibTransId="{7D6FE70C-97AE-4D2C-9C8B-81B56ADABA16}"/>
    <dgm:cxn modelId="{16C68431-F3AD-410F-A801-3E77A69AB8AD}" type="presOf" srcId="{7781E6E3-BC82-4510-938E-4C1DBD754112}" destId="{914DE081-CE70-4C3D-A895-F096BA3158C1}" srcOrd="0" destOrd="0" presId="urn:microsoft.com/office/officeart/2008/layout/PictureStrips"/>
    <dgm:cxn modelId="{784E88CD-31AA-4290-BF93-CC1B07BCB058}" type="presOf" srcId="{1AEB9245-93B6-445F-9E21-4B1072AEC8EC}" destId="{28AF631C-BFFC-4FF0-8BA4-192A8A3C26A8}" srcOrd="0" destOrd="0" presId="urn:microsoft.com/office/officeart/2008/layout/PictureStrips"/>
    <dgm:cxn modelId="{D505C798-5F17-4ED8-AF85-0733AC96CE6D}" srcId="{E437F6A8-479C-4D67-896D-08768489269D}" destId="{7781E6E3-BC82-4510-938E-4C1DBD754112}" srcOrd="4" destOrd="0" parTransId="{5AB793AE-D6F3-4CC5-AF49-2CEB5C05982A}" sibTransId="{010D7CF5-A888-4BBB-A962-D4A70C511260}"/>
    <dgm:cxn modelId="{734845EB-FB2F-4ECF-94DE-D1EE698592BB}" srcId="{E437F6A8-479C-4D67-896D-08768489269D}" destId="{4DDAC0C5-4BE6-4285-A49C-0C4FC55E3E48}" srcOrd="5" destOrd="0" parTransId="{395622DD-723D-40F4-A6B6-9A8FBAF9EA63}" sibTransId="{436F86E8-2264-4F78-8A55-EA57147A30B1}"/>
    <dgm:cxn modelId="{0DD9BE14-C9B1-4175-BEE5-D390C7DDCEED}" type="presOf" srcId="{C8336C42-2157-4B90-A4FA-71405AD334C0}" destId="{854609E1-721B-4A84-8BB5-60A0E0F2A262}" srcOrd="0" destOrd="0" presId="urn:microsoft.com/office/officeart/2008/layout/PictureStrips"/>
    <dgm:cxn modelId="{9CE90954-B577-4337-B79D-455CDD2D1FDE}" type="presOf" srcId="{6BE39EB0-AE82-4BA0-AA02-471FF025B4A1}" destId="{AFC1CD34-650C-4B7C-AB85-A1FD22AAED6B}" srcOrd="0" destOrd="0" presId="urn:microsoft.com/office/officeart/2008/layout/PictureStrips"/>
    <dgm:cxn modelId="{82DEFE47-8B41-408D-AF8A-AAF3FA080194}" srcId="{E437F6A8-479C-4D67-896D-08768489269D}" destId="{11C0A13C-FFE5-4970-962A-6340FA2D0B3C}" srcOrd="2" destOrd="0" parTransId="{DA589554-5C6D-4DC0-A5FB-EB79EAF2F60D}" sibTransId="{CAB3A9BA-CE74-4201-BC8F-53409A9E6AEE}"/>
    <dgm:cxn modelId="{3DBB7777-896C-46F6-8891-06314D0FA4F3}" type="presOf" srcId="{493DE814-5946-459C-84FF-4144A59652E1}" destId="{AFCFC7C6-BFF9-48ED-A3E6-78BB3AA277BB}" srcOrd="0" destOrd="0" presId="urn:microsoft.com/office/officeart/2008/layout/PictureStrips"/>
    <dgm:cxn modelId="{B02B4A35-5A4C-4580-AED5-1141A58FB94F}" type="presOf" srcId="{E437F6A8-479C-4D67-896D-08768489269D}" destId="{5062024D-5299-48AF-8CE6-6906612511CF}" srcOrd="0" destOrd="0" presId="urn:microsoft.com/office/officeart/2008/layout/PictureStrips"/>
    <dgm:cxn modelId="{127AAC41-89D9-47E6-96B0-04FA8E41265F}" type="presOf" srcId="{2729E751-AE97-4BF8-A478-6E1529084A9D}" destId="{B7D9AD89-C745-4D69-B0AE-7538AAA4D78E}" srcOrd="0" destOrd="0" presId="urn:microsoft.com/office/officeart/2008/layout/PictureStrips"/>
    <dgm:cxn modelId="{6451E103-AB7B-42DC-9218-BB37706456F2}" srcId="{E437F6A8-479C-4D67-896D-08768489269D}" destId="{1AEB9245-93B6-445F-9E21-4B1072AEC8EC}" srcOrd="8" destOrd="0" parTransId="{590C55C3-7088-4F7F-82A8-A2327F419364}" sibTransId="{682B6DDD-593D-4C7B-9816-BF7D0CA9D43E}"/>
    <dgm:cxn modelId="{844B137F-ADF5-4E01-8E48-EB70075484A6}" type="presParOf" srcId="{5062024D-5299-48AF-8CE6-6906612511CF}" destId="{C522F2D4-C97B-47F4-B4AB-C640D7454414}" srcOrd="0" destOrd="0" presId="urn:microsoft.com/office/officeart/2008/layout/PictureStrips"/>
    <dgm:cxn modelId="{01AABDF7-BC26-44F4-A63F-591EF536950F}" type="presParOf" srcId="{C522F2D4-C97B-47F4-B4AB-C640D7454414}" destId="{854609E1-721B-4A84-8BB5-60A0E0F2A262}" srcOrd="0" destOrd="0" presId="urn:microsoft.com/office/officeart/2008/layout/PictureStrips"/>
    <dgm:cxn modelId="{43C177B3-5BB3-439C-BDC8-3276F3692B87}" type="presParOf" srcId="{C522F2D4-C97B-47F4-B4AB-C640D7454414}" destId="{EC436C3C-E1EF-478A-BB48-971180F2123C}" srcOrd="1" destOrd="0" presId="urn:microsoft.com/office/officeart/2008/layout/PictureStrips"/>
    <dgm:cxn modelId="{1EC65FBD-9777-4CF2-B7AF-A5EAC6A3A953}" type="presParOf" srcId="{5062024D-5299-48AF-8CE6-6906612511CF}" destId="{00D178BD-0B3F-403B-9570-570C64EE32B6}" srcOrd="1" destOrd="0" presId="urn:microsoft.com/office/officeart/2008/layout/PictureStrips"/>
    <dgm:cxn modelId="{EB37CA2F-610C-4464-8F78-DF0A209B3A7D}" type="presParOf" srcId="{5062024D-5299-48AF-8CE6-6906612511CF}" destId="{EB73E2F0-F352-47B9-9F23-FF5BEC1DF49E}" srcOrd="2" destOrd="0" presId="urn:microsoft.com/office/officeart/2008/layout/PictureStrips"/>
    <dgm:cxn modelId="{A807CF64-23E6-4E94-87E3-E8C74F61FFB7}" type="presParOf" srcId="{EB73E2F0-F352-47B9-9F23-FF5BEC1DF49E}" destId="{0FA0FB20-5B6A-4ADA-B437-858CD108A42F}" srcOrd="0" destOrd="0" presId="urn:microsoft.com/office/officeart/2008/layout/PictureStrips"/>
    <dgm:cxn modelId="{CFB653D8-4DF3-42C5-96B3-6D0709EA8971}" type="presParOf" srcId="{EB73E2F0-F352-47B9-9F23-FF5BEC1DF49E}" destId="{DED3968B-23BD-45E4-A24C-F7BEA98C1D1C}" srcOrd="1" destOrd="0" presId="urn:microsoft.com/office/officeart/2008/layout/PictureStrips"/>
    <dgm:cxn modelId="{FBE9BE48-673D-4722-BA25-D569263D620F}" type="presParOf" srcId="{5062024D-5299-48AF-8CE6-6906612511CF}" destId="{07580B2A-4DD5-4A75-B07A-1BCD29924111}" srcOrd="3" destOrd="0" presId="urn:microsoft.com/office/officeart/2008/layout/PictureStrips"/>
    <dgm:cxn modelId="{C49AA936-E712-4CEC-869C-163FC2609D5E}" type="presParOf" srcId="{5062024D-5299-48AF-8CE6-6906612511CF}" destId="{5E465221-1B98-400F-825E-0C3496CC422B}" srcOrd="4" destOrd="0" presId="urn:microsoft.com/office/officeart/2008/layout/PictureStrips"/>
    <dgm:cxn modelId="{278FED08-1BB8-4ACA-B941-3E99D71ED780}" type="presParOf" srcId="{5E465221-1B98-400F-825E-0C3496CC422B}" destId="{F9E213B8-96F7-4575-8CA8-6842C9C6E1CA}" srcOrd="0" destOrd="0" presId="urn:microsoft.com/office/officeart/2008/layout/PictureStrips"/>
    <dgm:cxn modelId="{08D2CCBE-09EE-4D6F-8842-A68FE9F3C56C}" type="presParOf" srcId="{5E465221-1B98-400F-825E-0C3496CC422B}" destId="{A826E072-91B1-4F99-A01E-F9F868A920CF}" srcOrd="1" destOrd="0" presId="urn:microsoft.com/office/officeart/2008/layout/PictureStrips"/>
    <dgm:cxn modelId="{FC29C03B-94CD-4BD4-92CD-CF44DD425BD3}" type="presParOf" srcId="{5062024D-5299-48AF-8CE6-6906612511CF}" destId="{7294D06B-99D8-4F7F-9F41-4D9AB9837A6C}" srcOrd="5" destOrd="0" presId="urn:microsoft.com/office/officeart/2008/layout/PictureStrips"/>
    <dgm:cxn modelId="{CC20AC32-0916-4AE0-A0B5-918F191B3DA6}" type="presParOf" srcId="{5062024D-5299-48AF-8CE6-6906612511CF}" destId="{F1814119-22E8-4598-BBFB-A1DA86EDD889}" srcOrd="6" destOrd="0" presId="urn:microsoft.com/office/officeart/2008/layout/PictureStrips"/>
    <dgm:cxn modelId="{BDF13DA0-4437-4382-9771-A447742C1F3E}" type="presParOf" srcId="{F1814119-22E8-4598-BBFB-A1DA86EDD889}" destId="{AFCFC7C6-BFF9-48ED-A3E6-78BB3AA277BB}" srcOrd="0" destOrd="0" presId="urn:microsoft.com/office/officeart/2008/layout/PictureStrips"/>
    <dgm:cxn modelId="{162A05E3-782E-4501-94F1-FF51D58748F7}" type="presParOf" srcId="{F1814119-22E8-4598-BBFB-A1DA86EDD889}" destId="{4992992E-C35E-40BF-8362-64FD84C89D2F}" srcOrd="1" destOrd="0" presId="urn:microsoft.com/office/officeart/2008/layout/PictureStrips"/>
    <dgm:cxn modelId="{1F5EF90B-7746-4127-AAA2-6CFC7ABADA20}" type="presParOf" srcId="{5062024D-5299-48AF-8CE6-6906612511CF}" destId="{64C0B177-78C8-4FAC-A7F2-B2539AD63FA8}" srcOrd="7" destOrd="0" presId="urn:microsoft.com/office/officeart/2008/layout/PictureStrips"/>
    <dgm:cxn modelId="{C017E0EE-9856-41C0-9ED5-7F869D48AF07}" type="presParOf" srcId="{5062024D-5299-48AF-8CE6-6906612511CF}" destId="{F7983DB9-CF53-4DB8-BE4E-88F3C76EE902}" srcOrd="8" destOrd="0" presId="urn:microsoft.com/office/officeart/2008/layout/PictureStrips"/>
    <dgm:cxn modelId="{FC4C0F6C-A6A9-496B-8EEA-4AE450D74273}" type="presParOf" srcId="{F7983DB9-CF53-4DB8-BE4E-88F3C76EE902}" destId="{914DE081-CE70-4C3D-A895-F096BA3158C1}" srcOrd="0" destOrd="0" presId="urn:microsoft.com/office/officeart/2008/layout/PictureStrips"/>
    <dgm:cxn modelId="{733A2A96-2CAD-4138-9B99-882ADD51DAB3}" type="presParOf" srcId="{F7983DB9-CF53-4DB8-BE4E-88F3C76EE902}" destId="{6C023D7D-07AE-4BFB-BE25-12C6493C14A9}" srcOrd="1" destOrd="0" presId="urn:microsoft.com/office/officeart/2008/layout/PictureStrips"/>
    <dgm:cxn modelId="{E51F1884-2CE0-4429-99AB-A666D6EFA59E}" type="presParOf" srcId="{5062024D-5299-48AF-8CE6-6906612511CF}" destId="{79B751FB-ABB0-437D-A418-3A0155554FEB}" srcOrd="9" destOrd="0" presId="urn:microsoft.com/office/officeart/2008/layout/PictureStrips"/>
    <dgm:cxn modelId="{EE88F062-C72B-4ABB-97FC-CB8EC7E1F92C}" type="presParOf" srcId="{5062024D-5299-48AF-8CE6-6906612511CF}" destId="{056DF19D-E0DB-4F89-8741-34DD2437AAF7}" srcOrd="10" destOrd="0" presId="urn:microsoft.com/office/officeart/2008/layout/PictureStrips"/>
    <dgm:cxn modelId="{81E7AE5A-56AF-4132-BE66-6D0D218473D9}" type="presParOf" srcId="{056DF19D-E0DB-4F89-8741-34DD2437AAF7}" destId="{7D6CBE66-B69E-4A99-AA73-9A0D7463E4E8}" srcOrd="0" destOrd="0" presId="urn:microsoft.com/office/officeart/2008/layout/PictureStrips"/>
    <dgm:cxn modelId="{278E26BA-1402-481E-95BF-B30C52068A7E}" type="presParOf" srcId="{056DF19D-E0DB-4F89-8741-34DD2437AAF7}" destId="{D302ADC4-0EE9-4595-9A95-3B4B2D06C600}" srcOrd="1" destOrd="0" presId="urn:microsoft.com/office/officeart/2008/layout/PictureStrips"/>
    <dgm:cxn modelId="{0E41A039-1506-4516-86B1-6648602A8AE3}" type="presParOf" srcId="{5062024D-5299-48AF-8CE6-6906612511CF}" destId="{5B8CEE10-3C4A-4449-AD30-BD3A561E44F3}" srcOrd="11" destOrd="0" presId="urn:microsoft.com/office/officeart/2008/layout/PictureStrips"/>
    <dgm:cxn modelId="{CA0832DA-7196-43D3-84A4-689FC8857C52}" type="presParOf" srcId="{5062024D-5299-48AF-8CE6-6906612511CF}" destId="{338CA46A-A133-4A07-AE49-B04D5ADF7CB0}" srcOrd="12" destOrd="0" presId="urn:microsoft.com/office/officeart/2008/layout/PictureStrips"/>
    <dgm:cxn modelId="{31765FCE-071F-41AD-BD8F-0E89F1F95365}" type="presParOf" srcId="{338CA46A-A133-4A07-AE49-B04D5ADF7CB0}" destId="{B7D9AD89-C745-4D69-B0AE-7538AAA4D78E}" srcOrd="0" destOrd="0" presId="urn:microsoft.com/office/officeart/2008/layout/PictureStrips"/>
    <dgm:cxn modelId="{F1D077C3-A71E-42AB-AF2E-F69325562734}" type="presParOf" srcId="{338CA46A-A133-4A07-AE49-B04D5ADF7CB0}" destId="{452DAEA8-488C-4244-8C28-6B2397A361AA}" srcOrd="1" destOrd="0" presId="urn:microsoft.com/office/officeart/2008/layout/PictureStrips"/>
    <dgm:cxn modelId="{131155D6-9D49-4DAD-A923-48A9D31A8A7E}" type="presParOf" srcId="{5062024D-5299-48AF-8CE6-6906612511CF}" destId="{368ECDBD-873D-4708-9E9F-507B72524F84}" srcOrd="13" destOrd="0" presId="urn:microsoft.com/office/officeart/2008/layout/PictureStrips"/>
    <dgm:cxn modelId="{AFF78D88-A745-4187-91C8-7DF057205473}" type="presParOf" srcId="{5062024D-5299-48AF-8CE6-6906612511CF}" destId="{268585FE-8E1A-4A74-B9D7-1FAD48F519A0}" srcOrd="14" destOrd="0" presId="urn:microsoft.com/office/officeart/2008/layout/PictureStrips"/>
    <dgm:cxn modelId="{9CBFD40F-CF6E-4C37-A5B5-0D2ACEF367DD}" type="presParOf" srcId="{268585FE-8E1A-4A74-B9D7-1FAD48F519A0}" destId="{AFC1CD34-650C-4B7C-AB85-A1FD22AAED6B}" srcOrd="0" destOrd="0" presId="urn:microsoft.com/office/officeart/2008/layout/PictureStrips"/>
    <dgm:cxn modelId="{4B48957D-B500-46EA-87AC-7BA45A9FC846}" type="presParOf" srcId="{268585FE-8E1A-4A74-B9D7-1FAD48F519A0}" destId="{483D3D62-C4D9-4F76-A0D8-31F068730E45}" srcOrd="1" destOrd="0" presId="urn:microsoft.com/office/officeart/2008/layout/PictureStrips"/>
    <dgm:cxn modelId="{1FA86263-F5B8-41C1-B56D-E7D252392FC8}" type="presParOf" srcId="{5062024D-5299-48AF-8CE6-6906612511CF}" destId="{3B9ABC02-9C1C-49A1-85D8-F7B08A9910C6}" srcOrd="15" destOrd="0" presId="urn:microsoft.com/office/officeart/2008/layout/PictureStrips"/>
    <dgm:cxn modelId="{E2D41FE9-6C54-41C2-97E4-A973C320798D}" type="presParOf" srcId="{5062024D-5299-48AF-8CE6-6906612511CF}" destId="{B1F7076A-311D-4D30-B585-AE46CE0047AB}" srcOrd="16" destOrd="0" presId="urn:microsoft.com/office/officeart/2008/layout/PictureStrips"/>
    <dgm:cxn modelId="{182A78B2-8EBF-4060-90AC-7FC0D8050337}" type="presParOf" srcId="{B1F7076A-311D-4D30-B585-AE46CE0047AB}" destId="{28AF631C-BFFC-4FF0-8BA4-192A8A3C26A8}" srcOrd="0" destOrd="0" presId="urn:microsoft.com/office/officeart/2008/layout/PictureStrips"/>
    <dgm:cxn modelId="{263E2951-F586-467A-AF0C-E722AC9D4D27}" type="presParOf" srcId="{B1F7076A-311D-4D30-B585-AE46CE0047AB}" destId="{3E0C4C31-8E7B-47ED-8EC7-00882C5E6795}" srcOrd="1" destOrd="0" presId="urn:microsoft.com/office/officeart/2008/layout/PictureStrips"/>
    <dgm:cxn modelId="{9D2C336B-73F9-46B9-8404-0169A85690E6}" type="presParOf" srcId="{5062024D-5299-48AF-8CE6-6906612511CF}" destId="{46D5CD1E-D677-483F-AFB6-35A252E54136}" srcOrd="17" destOrd="0" presId="urn:microsoft.com/office/officeart/2008/layout/PictureStrips"/>
    <dgm:cxn modelId="{F30576B4-1FA1-4492-8CD3-6807D32D7E4B}" type="presParOf" srcId="{5062024D-5299-48AF-8CE6-6906612511CF}" destId="{5A1EF109-8F8F-46CE-8918-29F4E280E7F6}" srcOrd="18" destOrd="0" presId="urn:microsoft.com/office/officeart/2008/layout/PictureStrips"/>
    <dgm:cxn modelId="{4D852546-C2CA-464D-B4BF-A563EDF37826}" type="presParOf" srcId="{5A1EF109-8F8F-46CE-8918-29F4E280E7F6}" destId="{2FA81100-3180-4AC2-B027-3273A7DA7933}" srcOrd="0" destOrd="0" presId="urn:microsoft.com/office/officeart/2008/layout/PictureStrips"/>
    <dgm:cxn modelId="{00D9C389-59E7-42C3-AAC4-697D05405AD5}" type="presParOf" srcId="{5A1EF109-8F8F-46CE-8918-29F4E280E7F6}" destId="{31B58BC7-EDE3-4FE4-B2E5-BD01E1F0C1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A190A-3CB0-4A0D-B324-5D71BCA8FA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B48327-EE99-4B65-B02C-4E397AC33D83}">
      <dgm:prSet phldrT="[Текст]"/>
      <dgm:spPr/>
      <dgm:t>
        <a:bodyPr/>
        <a:lstStyle/>
        <a:p>
          <a:r>
            <a:rPr lang="ru-RU" dirty="0" err="1" smtClean="0">
              <a:solidFill>
                <a:srgbClr val="C00000"/>
              </a:solidFill>
            </a:rPr>
            <a:t>Концедент</a:t>
          </a:r>
          <a:endParaRPr lang="ru-RU" dirty="0" smtClean="0">
            <a:solidFill>
              <a:srgbClr val="C00000"/>
            </a:solidFill>
          </a:endParaRPr>
        </a:p>
        <a:p>
          <a:r>
            <a:rPr lang="ru-RU" dirty="0" smtClean="0">
              <a:solidFill>
                <a:srgbClr val="C00000"/>
              </a:solidFill>
            </a:rPr>
            <a:t>(орган </a:t>
          </a:r>
          <a:r>
            <a:rPr lang="ru-RU" dirty="0" err="1" smtClean="0">
              <a:solidFill>
                <a:srgbClr val="C00000"/>
              </a:solidFill>
            </a:rPr>
            <a:t>госвласти</a:t>
          </a:r>
          <a:r>
            <a:rPr lang="ru-RU" dirty="0" smtClean="0">
              <a:solidFill>
                <a:srgbClr val="C00000"/>
              </a:solidFill>
            </a:rPr>
            <a:t> субъекта РФ)</a:t>
          </a:r>
          <a:endParaRPr lang="ru-RU" dirty="0">
            <a:solidFill>
              <a:srgbClr val="C00000"/>
            </a:solidFill>
          </a:endParaRPr>
        </a:p>
      </dgm:t>
    </dgm:pt>
    <dgm:pt modelId="{CB08F3BB-82A5-4C97-9BE5-FC0800EF3DBA}" type="parTrans" cxnId="{A0615292-BB40-4DD9-A7DF-7827302DB138}">
      <dgm:prSet/>
      <dgm:spPr/>
      <dgm:t>
        <a:bodyPr/>
        <a:lstStyle/>
        <a:p>
          <a:endParaRPr lang="ru-RU"/>
        </a:p>
      </dgm:t>
    </dgm:pt>
    <dgm:pt modelId="{A58CA09E-A785-489D-A0B8-C122DE954FA3}" type="sibTrans" cxnId="{A0615292-BB40-4DD9-A7DF-7827302DB138}">
      <dgm:prSet/>
      <dgm:spPr/>
      <dgm:t>
        <a:bodyPr/>
        <a:lstStyle/>
        <a:p>
          <a:endParaRPr lang="ru-RU"/>
        </a:p>
      </dgm:t>
    </dgm:pt>
    <dgm:pt modelId="{2E3F119B-99D5-47EE-9F20-57F2375BC663}">
      <dgm:prSet phldrT="[Текст]"/>
      <dgm:spPr/>
      <dgm:t>
        <a:bodyPr/>
        <a:lstStyle/>
        <a:p>
          <a:r>
            <a:rPr lang="ru-RU" dirty="0" smtClean="0"/>
            <a:t>Концессионер</a:t>
          </a:r>
        </a:p>
        <a:p>
          <a:r>
            <a:rPr lang="ru-RU" dirty="0" smtClean="0"/>
            <a:t>(ООО «</a:t>
          </a:r>
          <a:r>
            <a:rPr lang="ru-RU" dirty="0" err="1" smtClean="0"/>
            <a:t>ПроШкола</a:t>
          </a:r>
          <a:r>
            <a:rPr lang="ru-RU" dirty="0" smtClean="0"/>
            <a:t>»)</a:t>
          </a:r>
          <a:endParaRPr lang="ru-RU" dirty="0"/>
        </a:p>
      </dgm:t>
    </dgm:pt>
    <dgm:pt modelId="{ECF5629D-3BC8-4D01-BD40-063FBB202BBB}" type="parTrans" cxnId="{402B2C5E-C6ED-40AA-AB69-32514E518A76}">
      <dgm:prSet/>
      <dgm:spPr/>
      <dgm:t>
        <a:bodyPr/>
        <a:lstStyle/>
        <a:p>
          <a:endParaRPr lang="ru-RU"/>
        </a:p>
      </dgm:t>
    </dgm:pt>
    <dgm:pt modelId="{C4B65EF6-0924-44BE-A099-396C4898B4FF}" type="sibTrans" cxnId="{402B2C5E-C6ED-40AA-AB69-32514E518A76}">
      <dgm:prSet/>
      <dgm:spPr/>
      <dgm:t>
        <a:bodyPr/>
        <a:lstStyle/>
        <a:p>
          <a:endParaRPr lang="ru-RU"/>
        </a:p>
      </dgm:t>
    </dgm:pt>
    <dgm:pt modelId="{78070BAA-DE5A-456E-8B6B-EED1E4CB1F8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Министерство просвещения РФ</a:t>
          </a:r>
          <a:endParaRPr lang="ru-RU" dirty="0">
            <a:solidFill>
              <a:srgbClr val="C00000"/>
            </a:solidFill>
          </a:endParaRPr>
        </a:p>
      </dgm:t>
    </dgm:pt>
    <dgm:pt modelId="{1AFFD274-7417-44EB-ACBC-A327C7392FFB}" type="parTrans" cxnId="{3FB37602-23E9-44AC-8AE2-9389EC114EEE}">
      <dgm:prSet/>
      <dgm:spPr/>
      <dgm:t>
        <a:bodyPr/>
        <a:lstStyle/>
        <a:p>
          <a:endParaRPr lang="ru-RU"/>
        </a:p>
      </dgm:t>
    </dgm:pt>
    <dgm:pt modelId="{860652E9-69DB-46DF-B9F1-C6A19DA186CC}" type="sibTrans" cxnId="{3FB37602-23E9-44AC-8AE2-9389EC114EEE}">
      <dgm:prSet/>
      <dgm:spPr/>
      <dgm:t>
        <a:bodyPr/>
        <a:lstStyle/>
        <a:p>
          <a:endParaRPr lang="ru-RU"/>
        </a:p>
      </dgm:t>
    </dgm:pt>
    <dgm:pt modelId="{FDFD0B0C-5FFC-4B05-8305-5B564D0BBA45}">
      <dgm:prSet phldrT="[Текст]"/>
      <dgm:spPr/>
      <dgm:t>
        <a:bodyPr/>
        <a:lstStyle/>
        <a:p>
          <a:r>
            <a:rPr lang="ru-RU" dirty="0" smtClean="0"/>
            <a:t>Генеральный подрядчик</a:t>
          </a:r>
          <a:endParaRPr lang="ru-RU" dirty="0"/>
        </a:p>
      </dgm:t>
    </dgm:pt>
    <dgm:pt modelId="{EE26AEFA-9E33-478D-8037-23E93118BAA0}" type="parTrans" cxnId="{09E14686-F3FC-4792-97BF-2EC6E5254101}">
      <dgm:prSet/>
      <dgm:spPr/>
      <dgm:t>
        <a:bodyPr/>
        <a:lstStyle/>
        <a:p>
          <a:endParaRPr lang="ru-RU"/>
        </a:p>
      </dgm:t>
    </dgm:pt>
    <dgm:pt modelId="{A2B5F4FE-7AD4-4C28-ABE6-271F30685F54}" type="sibTrans" cxnId="{09E14686-F3FC-4792-97BF-2EC6E5254101}">
      <dgm:prSet/>
      <dgm:spPr/>
      <dgm:t>
        <a:bodyPr/>
        <a:lstStyle/>
        <a:p>
          <a:endParaRPr lang="ru-RU"/>
        </a:p>
      </dgm:t>
    </dgm:pt>
    <dgm:pt modelId="{32F3341C-2D01-4392-A7AA-FF7C287450F5}">
      <dgm:prSet/>
      <dgm:spPr/>
      <dgm:t>
        <a:bodyPr/>
        <a:lstStyle/>
        <a:p>
          <a:r>
            <a:rPr lang="ru-RU" dirty="0" smtClean="0"/>
            <a:t>АО «Просвещение»</a:t>
          </a:r>
        </a:p>
      </dgm:t>
    </dgm:pt>
    <dgm:pt modelId="{A7CF8F47-0D0E-4A04-B85B-163CC6CBDE54}" type="parTrans" cxnId="{25235781-4BF6-40DD-98D5-27CBF99161B3}">
      <dgm:prSet/>
      <dgm:spPr/>
      <dgm:t>
        <a:bodyPr/>
        <a:lstStyle/>
        <a:p>
          <a:endParaRPr lang="ru-RU"/>
        </a:p>
      </dgm:t>
    </dgm:pt>
    <dgm:pt modelId="{629024AE-8BA2-4C64-AA1F-6ECC343EC20A}" type="sibTrans" cxnId="{25235781-4BF6-40DD-98D5-27CBF99161B3}">
      <dgm:prSet/>
      <dgm:spPr/>
      <dgm:t>
        <a:bodyPr/>
        <a:lstStyle/>
        <a:p>
          <a:endParaRPr lang="ru-RU"/>
        </a:p>
      </dgm:t>
    </dgm:pt>
    <dgm:pt modelId="{1D976AEF-87F2-4531-85EB-A9216137781D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Дирекция «Школа-2025»</a:t>
          </a:r>
          <a:endParaRPr lang="ru-RU" dirty="0">
            <a:solidFill>
              <a:srgbClr val="C00000"/>
            </a:solidFill>
          </a:endParaRPr>
        </a:p>
      </dgm:t>
    </dgm:pt>
    <dgm:pt modelId="{84F67EF1-239D-4582-8FD3-B05D6C8C3B4C}" type="parTrans" cxnId="{4D085960-EA9E-43C1-A1EA-5FD688833A64}">
      <dgm:prSet/>
      <dgm:spPr/>
      <dgm:t>
        <a:bodyPr/>
        <a:lstStyle/>
        <a:p>
          <a:endParaRPr lang="ru-RU"/>
        </a:p>
      </dgm:t>
    </dgm:pt>
    <dgm:pt modelId="{53DE7148-B2EB-45BA-A10E-653DD13B85B2}" type="sibTrans" cxnId="{4D085960-EA9E-43C1-A1EA-5FD688833A64}">
      <dgm:prSet/>
      <dgm:spPr/>
      <dgm:t>
        <a:bodyPr/>
        <a:lstStyle/>
        <a:p>
          <a:endParaRPr lang="ru-RU"/>
        </a:p>
      </dgm:t>
    </dgm:pt>
    <dgm:pt modelId="{59BF18E3-0255-44DD-9E9B-5857623479EE}">
      <dgm:prSet custT="1"/>
      <dgm:spPr/>
      <dgm:t>
        <a:bodyPr/>
        <a:lstStyle/>
        <a:p>
          <a:r>
            <a:rPr lang="ru-RU" sz="2800" dirty="0" smtClean="0"/>
            <a:t>ФАУ «</a:t>
          </a:r>
          <a:r>
            <a:rPr lang="ru-RU" sz="2800" dirty="0" err="1" smtClean="0"/>
            <a:t>Роскапстрой</a:t>
          </a:r>
          <a:r>
            <a:rPr lang="ru-RU" sz="2800" dirty="0" smtClean="0"/>
            <a:t>»</a:t>
          </a:r>
        </a:p>
        <a:p>
          <a:endParaRPr lang="ru-RU" sz="1800" dirty="0"/>
        </a:p>
      </dgm:t>
    </dgm:pt>
    <dgm:pt modelId="{D3F5EF2F-BC78-463C-BFB1-9C1BC28B2075}" type="parTrans" cxnId="{9E0B72D0-29DC-4B50-8323-247E039449DA}">
      <dgm:prSet/>
      <dgm:spPr/>
      <dgm:t>
        <a:bodyPr/>
        <a:lstStyle/>
        <a:p>
          <a:endParaRPr lang="ru-RU"/>
        </a:p>
      </dgm:t>
    </dgm:pt>
    <dgm:pt modelId="{A17440E8-B62A-45C8-916F-29FE8D60B187}" type="sibTrans" cxnId="{9E0B72D0-29DC-4B50-8323-247E039449DA}">
      <dgm:prSet/>
      <dgm:spPr/>
      <dgm:t>
        <a:bodyPr/>
        <a:lstStyle/>
        <a:p>
          <a:endParaRPr lang="ru-RU"/>
        </a:p>
      </dgm:t>
    </dgm:pt>
    <dgm:pt modelId="{AE1201DA-F917-4E67-82CD-AC27C9A03509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Муниципальные образования</a:t>
          </a:r>
          <a:endParaRPr lang="ru-RU" dirty="0">
            <a:solidFill>
              <a:srgbClr val="C00000"/>
            </a:solidFill>
          </a:endParaRPr>
        </a:p>
      </dgm:t>
    </dgm:pt>
    <dgm:pt modelId="{F28BA80A-F395-4996-83FE-A0589D8DC414}" type="parTrans" cxnId="{B8A04A19-7CAC-482B-AEA9-490B6C663582}">
      <dgm:prSet/>
      <dgm:spPr/>
      <dgm:t>
        <a:bodyPr/>
        <a:lstStyle/>
        <a:p>
          <a:endParaRPr lang="ru-RU"/>
        </a:p>
      </dgm:t>
    </dgm:pt>
    <dgm:pt modelId="{3D3CC393-1D32-4560-8C29-6C1ABC8CEB8C}" type="sibTrans" cxnId="{B8A04A19-7CAC-482B-AEA9-490B6C663582}">
      <dgm:prSet/>
      <dgm:spPr/>
      <dgm:t>
        <a:bodyPr/>
        <a:lstStyle/>
        <a:p>
          <a:endParaRPr lang="ru-RU"/>
        </a:p>
      </dgm:t>
    </dgm:pt>
    <dgm:pt modelId="{2F3523A1-9FE0-4194-B06A-0A349691C6EF}">
      <dgm:prSet/>
      <dgm:spPr/>
      <dgm:t>
        <a:bodyPr/>
        <a:lstStyle/>
        <a:p>
          <a:r>
            <a:rPr lang="ru-RU" dirty="0" smtClean="0"/>
            <a:t>ВЭБ РФ, Сбербанк РФ, инвесторы</a:t>
          </a:r>
          <a:endParaRPr lang="ru-RU" dirty="0"/>
        </a:p>
      </dgm:t>
    </dgm:pt>
    <dgm:pt modelId="{B45096AA-43C9-4EEA-9F79-87F997A1F4F0}" type="parTrans" cxnId="{4A7F42C1-1C7A-4DE0-A239-4238AF74F60E}">
      <dgm:prSet/>
      <dgm:spPr/>
      <dgm:t>
        <a:bodyPr/>
        <a:lstStyle/>
        <a:p>
          <a:endParaRPr lang="ru-RU"/>
        </a:p>
      </dgm:t>
    </dgm:pt>
    <dgm:pt modelId="{3BA18700-5DED-4BFE-A51D-F8EB40B09BB1}" type="sibTrans" cxnId="{4A7F42C1-1C7A-4DE0-A239-4238AF74F60E}">
      <dgm:prSet/>
      <dgm:spPr/>
      <dgm:t>
        <a:bodyPr/>
        <a:lstStyle/>
        <a:p>
          <a:endParaRPr lang="ru-RU"/>
        </a:p>
      </dgm:t>
    </dgm:pt>
    <dgm:pt modelId="{F6287E7A-F54F-498F-A735-3B0B660EA006}" type="pres">
      <dgm:prSet presAssocID="{656A190A-3CB0-4A0D-B324-5D71BCA8FA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E5A60-1DAB-46F4-8B15-7131CA651390}" type="pres">
      <dgm:prSet presAssocID="{11B48327-EE99-4B65-B02C-4E397AC33D83}" presName="node" presStyleLbl="node1" presStyleIdx="0" presStyleCnt="9" custLinFactNeighborX="31743" custLinFactNeighborY="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A25F5-A1C1-4274-B143-2ECF4CD65C5B}" type="pres">
      <dgm:prSet presAssocID="{A58CA09E-A785-489D-A0B8-C122DE954FA3}" presName="sibTrans" presStyleCnt="0"/>
      <dgm:spPr/>
    </dgm:pt>
    <dgm:pt modelId="{8FEE77B6-9D41-422F-AE1D-8EB8CEF2F25C}" type="pres">
      <dgm:prSet presAssocID="{2E3F119B-99D5-47EE-9F20-57F2375BC663}" presName="node" presStyleLbl="node1" presStyleIdx="1" presStyleCnt="9" custLinFactNeighborX="75511" custLinFactNeighborY="3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F2696-18B4-408C-B579-0D177068DE1E}" type="pres">
      <dgm:prSet presAssocID="{C4B65EF6-0924-44BE-A099-396C4898B4FF}" presName="sibTrans" presStyleCnt="0"/>
      <dgm:spPr/>
    </dgm:pt>
    <dgm:pt modelId="{24766A24-A69D-40DE-ABE6-B9CD8FE0C66E}" type="pres">
      <dgm:prSet presAssocID="{78070BAA-DE5A-456E-8B6B-EED1E4CB1F8A}" presName="node" presStyleLbl="node1" presStyleIdx="2" presStyleCnt="9" custLinFactX="-100000" custLinFactNeighborX="-139260" custLinFactNeighborY="88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0BFF3-0902-4557-A3A7-AE72470C3A19}" type="pres">
      <dgm:prSet presAssocID="{860652E9-69DB-46DF-B9F1-C6A19DA186CC}" presName="sibTrans" presStyleCnt="0"/>
      <dgm:spPr/>
    </dgm:pt>
    <dgm:pt modelId="{040BA0C4-C6D0-4587-B260-81E76FFBD45B}" type="pres">
      <dgm:prSet presAssocID="{FDFD0B0C-5FFC-4B05-8305-5B564D0BBA45}" presName="node" presStyleLbl="node1" presStyleIdx="3" presStyleCnt="9" custLinFactX="11594" custLinFactNeighborX="100000" custLinFactNeighborY="-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9A5BD-3888-412F-812A-F4958DCC6334}" type="pres">
      <dgm:prSet presAssocID="{A2B5F4FE-7AD4-4C28-ABE6-271F30685F54}" presName="sibTrans" presStyleCnt="0"/>
      <dgm:spPr/>
    </dgm:pt>
    <dgm:pt modelId="{95F69EAC-096D-4FF8-A0C9-CB58AF54D576}" type="pres">
      <dgm:prSet presAssocID="{1D976AEF-87F2-4531-85EB-A9216137781D}" presName="node" presStyleLbl="node1" presStyleIdx="4" presStyleCnt="9" custLinFactX="-16033" custLinFactNeighborX="-100000" custLinFactNeighborY="40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B72EA-1873-4AF5-B64D-F41BDE5FE542}" type="pres">
      <dgm:prSet presAssocID="{53DE7148-B2EB-45BA-A10E-653DD13B85B2}" presName="sibTrans" presStyleCnt="0"/>
      <dgm:spPr/>
    </dgm:pt>
    <dgm:pt modelId="{107BD51B-D54C-4352-AE1A-334322A72831}" type="pres">
      <dgm:prSet presAssocID="{2F3523A1-9FE0-4194-B06A-0A349691C6EF}" presName="node" presStyleLbl="node1" presStyleIdx="5" presStyleCnt="9" custLinFactNeighborX="34901" custLinFactNeighborY="-3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F3FBC-D080-4D64-BFD7-7E32E5D5AE38}" type="pres">
      <dgm:prSet presAssocID="{3BA18700-5DED-4BFE-A51D-F8EB40B09BB1}" presName="sibTrans" presStyleCnt="0"/>
      <dgm:spPr/>
    </dgm:pt>
    <dgm:pt modelId="{FC472A9D-9094-4A73-A272-6F10D3E5B229}" type="pres">
      <dgm:prSet presAssocID="{59BF18E3-0255-44DD-9E9B-5857623479EE}" presName="node" presStyleLbl="node1" presStyleIdx="6" presStyleCnt="9" custLinFactX="100000" custLinFactNeighborX="128525" custLinFactNeighborY="-6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CF4E5-547F-4025-A19F-4F2D3E3BD8EB}" type="pres">
      <dgm:prSet presAssocID="{A17440E8-B62A-45C8-916F-29FE8D60B187}" presName="sibTrans" presStyleCnt="0"/>
      <dgm:spPr/>
    </dgm:pt>
    <dgm:pt modelId="{D64BC9A8-0F94-449B-858A-1B1878B7A302}" type="pres">
      <dgm:prSet presAssocID="{AE1201DA-F917-4E67-82CD-AC27C9A03509}" presName="node" presStyleLbl="node1" presStyleIdx="7" presStyleCnt="9" custLinFactNeighborX="-91301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26089-7281-437A-80F0-FF1CD89E3046}" type="pres">
      <dgm:prSet presAssocID="{3D3CC393-1D32-4560-8C29-6C1ABC8CEB8C}" presName="sibTrans" presStyleCnt="0"/>
      <dgm:spPr/>
    </dgm:pt>
    <dgm:pt modelId="{37472BDA-E5B5-47EA-A33D-AB3D35DF1D46}" type="pres">
      <dgm:prSet presAssocID="{32F3341C-2D01-4392-A7AA-FF7C287450F5}" presName="node" presStyleLbl="node1" presStyleIdx="8" presStyleCnt="9" custLinFactNeighborX="-18923" custLinFactNeighborY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14686-F3FC-4792-97BF-2EC6E5254101}" srcId="{656A190A-3CB0-4A0D-B324-5D71BCA8FABA}" destId="{FDFD0B0C-5FFC-4B05-8305-5B564D0BBA45}" srcOrd="3" destOrd="0" parTransId="{EE26AEFA-9E33-478D-8037-23E93118BAA0}" sibTransId="{A2B5F4FE-7AD4-4C28-ABE6-271F30685F54}"/>
    <dgm:cxn modelId="{7B3FC768-E97E-4A0C-B54B-41A2905A8FFB}" type="presOf" srcId="{11B48327-EE99-4B65-B02C-4E397AC33D83}" destId="{FA7E5A60-1DAB-46F4-8B15-7131CA651390}" srcOrd="0" destOrd="0" presId="urn:microsoft.com/office/officeart/2005/8/layout/default"/>
    <dgm:cxn modelId="{3DFEC226-4359-4B46-A19A-CD7928323513}" type="presOf" srcId="{FDFD0B0C-5FFC-4B05-8305-5B564D0BBA45}" destId="{040BA0C4-C6D0-4587-B260-81E76FFBD45B}" srcOrd="0" destOrd="0" presId="urn:microsoft.com/office/officeart/2005/8/layout/default"/>
    <dgm:cxn modelId="{9E0B72D0-29DC-4B50-8323-247E039449DA}" srcId="{656A190A-3CB0-4A0D-B324-5D71BCA8FABA}" destId="{59BF18E3-0255-44DD-9E9B-5857623479EE}" srcOrd="6" destOrd="0" parTransId="{D3F5EF2F-BC78-463C-BFB1-9C1BC28B2075}" sibTransId="{A17440E8-B62A-45C8-916F-29FE8D60B187}"/>
    <dgm:cxn modelId="{402B2C5E-C6ED-40AA-AB69-32514E518A76}" srcId="{656A190A-3CB0-4A0D-B324-5D71BCA8FABA}" destId="{2E3F119B-99D5-47EE-9F20-57F2375BC663}" srcOrd="1" destOrd="0" parTransId="{ECF5629D-3BC8-4D01-BD40-063FBB202BBB}" sibTransId="{C4B65EF6-0924-44BE-A099-396C4898B4FF}"/>
    <dgm:cxn modelId="{25235781-4BF6-40DD-98D5-27CBF99161B3}" srcId="{656A190A-3CB0-4A0D-B324-5D71BCA8FABA}" destId="{32F3341C-2D01-4392-A7AA-FF7C287450F5}" srcOrd="8" destOrd="0" parTransId="{A7CF8F47-0D0E-4A04-B85B-163CC6CBDE54}" sibTransId="{629024AE-8BA2-4C64-AA1F-6ECC343EC20A}"/>
    <dgm:cxn modelId="{0DF09087-66FE-448B-A03B-91E768080EF4}" type="presOf" srcId="{78070BAA-DE5A-456E-8B6B-EED1E4CB1F8A}" destId="{24766A24-A69D-40DE-ABE6-B9CD8FE0C66E}" srcOrd="0" destOrd="0" presId="urn:microsoft.com/office/officeart/2005/8/layout/default"/>
    <dgm:cxn modelId="{534370CD-B1AD-4957-91A2-ACF31F3D3020}" type="presOf" srcId="{2F3523A1-9FE0-4194-B06A-0A349691C6EF}" destId="{107BD51B-D54C-4352-AE1A-334322A72831}" srcOrd="0" destOrd="0" presId="urn:microsoft.com/office/officeart/2005/8/layout/default"/>
    <dgm:cxn modelId="{1E86F986-E2D0-414A-958D-53F4DBDC720A}" type="presOf" srcId="{59BF18E3-0255-44DD-9E9B-5857623479EE}" destId="{FC472A9D-9094-4A73-A272-6F10D3E5B229}" srcOrd="0" destOrd="0" presId="urn:microsoft.com/office/officeart/2005/8/layout/default"/>
    <dgm:cxn modelId="{66B979FC-DBB1-4C62-9BE5-E32982E095E8}" type="presOf" srcId="{32F3341C-2D01-4392-A7AA-FF7C287450F5}" destId="{37472BDA-E5B5-47EA-A33D-AB3D35DF1D46}" srcOrd="0" destOrd="0" presId="urn:microsoft.com/office/officeart/2005/8/layout/default"/>
    <dgm:cxn modelId="{4A7F42C1-1C7A-4DE0-A239-4238AF74F60E}" srcId="{656A190A-3CB0-4A0D-B324-5D71BCA8FABA}" destId="{2F3523A1-9FE0-4194-B06A-0A349691C6EF}" srcOrd="5" destOrd="0" parTransId="{B45096AA-43C9-4EEA-9F79-87F997A1F4F0}" sibTransId="{3BA18700-5DED-4BFE-A51D-F8EB40B09BB1}"/>
    <dgm:cxn modelId="{3FB37602-23E9-44AC-8AE2-9389EC114EEE}" srcId="{656A190A-3CB0-4A0D-B324-5D71BCA8FABA}" destId="{78070BAA-DE5A-456E-8B6B-EED1E4CB1F8A}" srcOrd="2" destOrd="0" parTransId="{1AFFD274-7417-44EB-ACBC-A327C7392FFB}" sibTransId="{860652E9-69DB-46DF-B9F1-C6A19DA186CC}"/>
    <dgm:cxn modelId="{3015E256-ECC6-4B9B-A6B4-58906C1F90A7}" type="presOf" srcId="{656A190A-3CB0-4A0D-B324-5D71BCA8FABA}" destId="{F6287E7A-F54F-498F-A735-3B0B660EA006}" srcOrd="0" destOrd="0" presId="urn:microsoft.com/office/officeart/2005/8/layout/default"/>
    <dgm:cxn modelId="{4D085960-EA9E-43C1-A1EA-5FD688833A64}" srcId="{656A190A-3CB0-4A0D-B324-5D71BCA8FABA}" destId="{1D976AEF-87F2-4531-85EB-A9216137781D}" srcOrd="4" destOrd="0" parTransId="{84F67EF1-239D-4582-8FD3-B05D6C8C3B4C}" sibTransId="{53DE7148-B2EB-45BA-A10E-653DD13B85B2}"/>
    <dgm:cxn modelId="{45B4765E-E1A2-4A97-AC88-ED435A094E40}" type="presOf" srcId="{1D976AEF-87F2-4531-85EB-A9216137781D}" destId="{95F69EAC-096D-4FF8-A0C9-CB58AF54D576}" srcOrd="0" destOrd="0" presId="urn:microsoft.com/office/officeart/2005/8/layout/default"/>
    <dgm:cxn modelId="{40EF4F55-FDD0-4B48-8424-1C1202D6BC6B}" type="presOf" srcId="{2E3F119B-99D5-47EE-9F20-57F2375BC663}" destId="{8FEE77B6-9D41-422F-AE1D-8EB8CEF2F25C}" srcOrd="0" destOrd="0" presId="urn:microsoft.com/office/officeart/2005/8/layout/default"/>
    <dgm:cxn modelId="{5742A8F3-822D-4675-BEA3-D2A242CF778B}" type="presOf" srcId="{AE1201DA-F917-4E67-82CD-AC27C9A03509}" destId="{D64BC9A8-0F94-449B-858A-1B1878B7A302}" srcOrd="0" destOrd="0" presId="urn:microsoft.com/office/officeart/2005/8/layout/default"/>
    <dgm:cxn modelId="{B8A04A19-7CAC-482B-AEA9-490B6C663582}" srcId="{656A190A-3CB0-4A0D-B324-5D71BCA8FABA}" destId="{AE1201DA-F917-4E67-82CD-AC27C9A03509}" srcOrd="7" destOrd="0" parTransId="{F28BA80A-F395-4996-83FE-A0589D8DC414}" sibTransId="{3D3CC393-1D32-4560-8C29-6C1ABC8CEB8C}"/>
    <dgm:cxn modelId="{A0615292-BB40-4DD9-A7DF-7827302DB138}" srcId="{656A190A-3CB0-4A0D-B324-5D71BCA8FABA}" destId="{11B48327-EE99-4B65-B02C-4E397AC33D83}" srcOrd="0" destOrd="0" parTransId="{CB08F3BB-82A5-4C97-9BE5-FC0800EF3DBA}" sibTransId="{A58CA09E-A785-489D-A0B8-C122DE954FA3}"/>
    <dgm:cxn modelId="{3314C345-1302-4956-9CCF-4ED2CB44BD06}" type="presParOf" srcId="{F6287E7A-F54F-498F-A735-3B0B660EA006}" destId="{FA7E5A60-1DAB-46F4-8B15-7131CA651390}" srcOrd="0" destOrd="0" presId="urn:microsoft.com/office/officeart/2005/8/layout/default"/>
    <dgm:cxn modelId="{2EE73105-EF2A-4389-A99B-256C487CF2A9}" type="presParOf" srcId="{F6287E7A-F54F-498F-A735-3B0B660EA006}" destId="{3C8A25F5-A1C1-4274-B143-2ECF4CD65C5B}" srcOrd="1" destOrd="0" presId="urn:microsoft.com/office/officeart/2005/8/layout/default"/>
    <dgm:cxn modelId="{2F6D69D9-B76C-4073-B7FE-7A7C590135CE}" type="presParOf" srcId="{F6287E7A-F54F-498F-A735-3B0B660EA006}" destId="{8FEE77B6-9D41-422F-AE1D-8EB8CEF2F25C}" srcOrd="2" destOrd="0" presId="urn:microsoft.com/office/officeart/2005/8/layout/default"/>
    <dgm:cxn modelId="{22B08897-B0A7-4543-B94C-D116F4928EB7}" type="presParOf" srcId="{F6287E7A-F54F-498F-A735-3B0B660EA006}" destId="{949F2696-18B4-408C-B579-0D177068DE1E}" srcOrd="3" destOrd="0" presId="urn:microsoft.com/office/officeart/2005/8/layout/default"/>
    <dgm:cxn modelId="{8ADA1202-3CE8-4A4E-8A1F-D69DBF6957DD}" type="presParOf" srcId="{F6287E7A-F54F-498F-A735-3B0B660EA006}" destId="{24766A24-A69D-40DE-ABE6-B9CD8FE0C66E}" srcOrd="4" destOrd="0" presId="urn:microsoft.com/office/officeart/2005/8/layout/default"/>
    <dgm:cxn modelId="{3E731F21-16DF-4B53-A5AC-6F53E0B8EF4E}" type="presParOf" srcId="{F6287E7A-F54F-498F-A735-3B0B660EA006}" destId="{B080BFF3-0902-4557-A3A7-AE72470C3A19}" srcOrd="5" destOrd="0" presId="urn:microsoft.com/office/officeart/2005/8/layout/default"/>
    <dgm:cxn modelId="{B8CD76DE-570F-4FC2-A759-4206F41DA85A}" type="presParOf" srcId="{F6287E7A-F54F-498F-A735-3B0B660EA006}" destId="{040BA0C4-C6D0-4587-B260-81E76FFBD45B}" srcOrd="6" destOrd="0" presId="urn:microsoft.com/office/officeart/2005/8/layout/default"/>
    <dgm:cxn modelId="{057B8549-63A6-43C0-B656-0FC23739E06C}" type="presParOf" srcId="{F6287E7A-F54F-498F-A735-3B0B660EA006}" destId="{4E79A5BD-3888-412F-812A-F4958DCC6334}" srcOrd="7" destOrd="0" presId="urn:microsoft.com/office/officeart/2005/8/layout/default"/>
    <dgm:cxn modelId="{B7025F81-D3C7-4FB1-B893-BAF5521004FD}" type="presParOf" srcId="{F6287E7A-F54F-498F-A735-3B0B660EA006}" destId="{95F69EAC-096D-4FF8-A0C9-CB58AF54D576}" srcOrd="8" destOrd="0" presId="urn:microsoft.com/office/officeart/2005/8/layout/default"/>
    <dgm:cxn modelId="{4961F3BD-57EE-4D26-AA26-E0C16993D70C}" type="presParOf" srcId="{F6287E7A-F54F-498F-A735-3B0B660EA006}" destId="{797B72EA-1873-4AF5-B64D-F41BDE5FE542}" srcOrd="9" destOrd="0" presId="urn:microsoft.com/office/officeart/2005/8/layout/default"/>
    <dgm:cxn modelId="{9DA0F78C-3EEC-431A-95E2-D46DAC3130D9}" type="presParOf" srcId="{F6287E7A-F54F-498F-A735-3B0B660EA006}" destId="{107BD51B-D54C-4352-AE1A-334322A72831}" srcOrd="10" destOrd="0" presId="urn:microsoft.com/office/officeart/2005/8/layout/default"/>
    <dgm:cxn modelId="{F4D3A27C-C5B3-4ED3-9557-DDB23BD5BDF3}" type="presParOf" srcId="{F6287E7A-F54F-498F-A735-3B0B660EA006}" destId="{FC2F3FBC-D080-4D64-BFD7-7E32E5D5AE38}" srcOrd="11" destOrd="0" presId="urn:microsoft.com/office/officeart/2005/8/layout/default"/>
    <dgm:cxn modelId="{1ED0C06F-748D-491A-B028-A7F0DB187BFF}" type="presParOf" srcId="{F6287E7A-F54F-498F-A735-3B0B660EA006}" destId="{FC472A9D-9094-4A73-A272-6F10D3E5B229}" srcOrd="12" destOrd="0" presId="urn:microsoft.com/office/officeart/2005/8/layout/default"/>
    <dgm:cxn modelId="{075481A7-3E47-4ED6-ACF4-3DFD5F4258AF}" type="presParOf" srcId="{F6287E7A-F54F-498F-A735-3B0B660EA006}" destId="{A05CF4E5-547F-4025-A19F-4F2D3E3BD8EB}" srcOrd="13" destOrd="0" presId="urn:microsoft.com/office/officeart/2005/8/layout/default"/>
    <dgm:cxn modelId="{7228E4B7-1439-4104-8C31-44FDF0B6D33E}" type="presParOf" srcId="{F6287E7A-F54F-498F-A735-3B0B660EA006}" destId="{D64BC9A8-0F94-449B-858A-1B1878B7A302}" srcOrd="14" destOrd="0" presId="urn:microsoft.com/office/officeart/2005/8/layout/default"/>
    <dgm:cxn modelId="{3B5ECC5D-1B76-47AC-8F24-ADB44E1ADA35}" type="presParOf" srcId="{F6287E7A-F54F-498F-A735-3B0B660EA006}" destId="{EBB26089-7281-437A-80F0-FF1CD89E3046}" srcOrd="15" destOrd="0" presId="urn:microsoft.com/office/officeart/2005/8/layout/default"/>
    <dgm:cxn modelId="{2198E83E-030E-40F9-A15C-2FE0F4E92B21}" type="presParOf" srcId="{F6287E7A-F54F-498F-A735-3B0B660EA006}" destId="{37472BDA-E5B5-47EA-A33D-AB3D35DF1D4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A9EB0-6607-444E-8175-21DBF17274E7}">
      <dsp:nvSpPr>
        <dsp:cNvPr id="0" name=""/>
        <dsp:cNvSpPr/>
      </dsp:nvSpPr>
      <dsp:spPr>
        <a:xfrm>
          <a:off x="-5513707" y="-844287"/>
          <a:ext cx="6565824" cy="6565824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890AD-21FB-439A-8F33-55393FE72617}">
      <dsp:nvSpPr>
        <dsp:cNvPr id="0" name=""/>
        <dsp:cNvSpPr/>
      </dsp:nvSpPr>
      <dsp:spPr>
        <a:xfrm>
          <a:off x="676962" y="487725"/>
          <a:ext cx="10921301" cy="975450"/>
        </a:xfrm>
        <a:prstGeom prst="rect">
          <a:avLst/>
        </a:prstGeom>
        <a:gradFill rotWithShape="0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удовлетворение потребностей не только в создании объектов публичного назначения, но прежде всего в осуществлении на их основе публично значимой деятельности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962" y="487725"/>
        <a:ext cx="10921301" cy="975450"/>
      </dsp:txXfrm>
    </dsp:sp>
    <dsp:sp modelId="{B22857F0-794B-4C01-A1B1-BEC6DE7C6940}">
      <dsp:nvSpPr>
        <dsp:cNvPr id="0" name=""/>
        <dsp:cNvSpPr/>
      </dsp:nvSpPr>
      <dsp:spPr>
        <a:xfrm>
          <a:off x="67306" y="365793"/>
          <a:ext cx="1219312" cy="121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EB017-B51D-43D3-98C5-86613040E632}">
      <dsp:nvSpPr>
        <dsp:cNvPr id="0" name=""/>
        <dsp:cNvSpPr/>
      </dsp:nvSpPr>
      <dsp:spPr>
        <a:xfrm>
          <a:off x="1031538" y="1950900"/>
          <a:ext cx="10566725" cy="975450"/>
        </a:xfrm>
        <a:prstGeom prst="rect">
          <a:avLst/>
        </a:prstGeom>
        <a:gradFill rotWithShape="0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обязательств сторон на этапах создания объекта и последующего осуществления публично значимой деятельности, которые хотя первоначально и включают денежные обязательства, однако ни при каких обстоятельствах не могут быть сведены к банальным "товарно-денежным" отношениям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1538" y="1950900"/>
        <a:ext cx="10566725" cy="975450"/>
      </dsp:txXfrm>
    </dsp:sp>
    <dsp:sp modelId="{689702EF-521F-4BD0-8912-C183BB7087C8}">
      <dsp:nvSpPr>
        <dsp:cNvPr id="0" name=""/>
        <dsp:cNvSpPr/>
      </dsp:nvSpPr>
      <dsp:spPr>
        <a:xfrm>
          <a:off x="421882" y="1828968"/>
          <a:ext cx="1219312" cy="121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7190F-6F6D-431C-9B1E-72937B577E6E}">
      <dsp:nvSpPr>
        <dsp:cNvPr id="0" name=""/>
        <dsp:cNvSpPr/>
      </dsp:nvSpPr>
      <dsp:spPr>
        <a:xfrm>
          <a:off x="676962" y="3414075"/>
          <a:ext cx="10921301" cy="975450"/>
        </a:xfrm>
        <a:prstGeom prst="rect">
          <a:avLst/>
        </a:prstGeom>
        <a:gradFill rotWithShape="0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2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вытекающее из взаимных обязательств распределение рисков, при котором частный субъект принимает на себя риск неэффективности возводимого или реконструируемого объекта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962" y="3414075"/>
        <a:ext cx="10921301" cy="975450"/>
      </dsp:txXfrm>
    </dsp:sp>
    <dsp:sp modelId="{C60A5193-2410-4A9C-A149-7A80C8E2429C}">
      <dsp:nvSpPr>
        <dsp:cNvPr id="0" name=""/>
        <dsp:cNvSpPr/>
      </dsp:nvSpPr>
      <dsp:spPr>
        <a:xfrm>
          <a:off x="67306" y="3292143"/>
          <a:ext cx="1219312" cy="12193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A774-742F-4C09-BF7C-87E877DD690E}">
      <dsp:nvSpPr>
        <dsp:cNvPr id="0" name=""/>
        <dsp:cNvSpPr/>
      </dsp:nvSpPr>
      <dsp:spPr>
        <a:xfrm>
          <a:off x="7034893" y="685545"/>
          <a:ext cx="3197678" cy="1918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проектирование и/или строительство / реконструкцию объекта, который передаётся в собственность публичной стороны за вознаграждение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4893" y="685545"/>
        <a:ext cx="3197678" cy="1918607"/>
      </dsp:txXfrm>
    </dsp:sp>
    <dsp:sp modelId="{7C4FF908-FB95-422D-ABE7-193E88DA9CB7}">
      <dsp:nvSpPr>
        <dsp:cNvPr id="0" name=""/>
        <dsp:cNvSpPr/>
      </dsp:nvSpPr>
      <dsp:spPr>
        <a:xfrm>
          <a:off x="3517446" y="680307"/>
          <a:ext cx="3197678" cy="1929082"/>
        </a:xfrm>
        <a:prstGeom prst="rect">
          <a:avLst/>
        </a:prstGeom>
        <a:solidFill>
          <a:schemeClr val="accent3">
            <a:hueOff val="1095090"/>
            <a:satOff val="-20373"/>
            <a:lumOff val="-6176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строительство / реконструкцию объекта, получает право собственности на объект, осуществляет эксплуатацию объекта и получает доход от эксплуатации, передаёт в собственность публичного партнёра по окончании соглашения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7446" y="680307"/>
        <a:ext cx="3197678" cy="1929082"/>
      </dsp:txXfrm>
    </dsp:sp>
    <dsp:sp modelId="{B0CF160B-33C2-4E40-813A-6CA61748453B}">
      <dsp:nvSpPr>
        <dsp:cNvPr id="0" name=""/>
        <dsp:cNvSpPr/>
      </dsp:nvSpPr>
      <dsp:spPr>
        <a:xfrm>
          <a:off x="0" y="685545"/>
          <a:ext cx="3197678" cy="1918607"/>
        </a:xfrm>
        <a:prstGeom prst="rect">
          <a:avLst/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строительство/реконструкцию объекта, передаёт объект в собственность публичного партнёра, осуществляет эксплуатацию объекта и получает доход от эксплуатации</a:t>
          </a:r>
          <a:endParaRPr lang="ru-RU" sz="16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85545"/>
        <a:ext cx="3197678" cy="1918607"/>
      </dsp:txXfrm>
    </dsp:sp>
    <dsp:sp modelId="{EE0108CD-A349-4E1D-AC03-8F308082EDA8}">
      <dsp:nvSpPr>
        <dsp:cNvPr id="0" name=""/>
        <dsp:cNvSpPr/>
      </dsp:nvSpPr>
      <dsp:spPr>
        <a:xfrm>
          <a:off x="5276169" y="2929158"/>
          <a:ext cx="3197678" cy="1918607"/>
        </a:xfrm>
        <a:prstGeom prst="rect">
          <a:avLst/>
        </a:prstGeom>
        <a:solidFill>
          <a:schemeClr val="accent3">
            <a:hueOff val="1095090"/>
            <a:satOff val="-20373"/>
            <a:lumOff val="-6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проектирование и/или строительство / реконструкцию объекта, осуществляет эксплуатацию объекта в течение согласованного с публичной стороной срока и получает доход от эксплуатации, а затем передаёт объект в собственность публичной стороны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6169" y="2929158"/>
        <a:ext cx="3197678" cy="1918607"/>
      </dsp:txXfrm>
    </dsp:sp>
    <dsp:sp modelId="{F0BD97E4-8D36-4CDB-82EC-082A69E11117}">
      <dsp:nvSpPr>
        <dsp:cNvPr id="0" name=""/>
        <dsp:cNvSpPr/>
      </dsp:nvSpPr>
      <dsp:spPr>
        <a:xfrm>
          <a:off x="1758723" y="2929158"/>
          <a:ext cx="3197678" cy="1918607"/>
        </a:xfrm>
        <a:prstGeom prst="rect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частная сторона осуществляет проектирование и/или строительство / реконструкцию объекта, осуществляет эксплуатацию объекта в течение согласованного с публичной стороной срока и получает доход от эксплуатации, сохраняя право собственности по истечении срока соглашения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8723" y="2929158"/>
        <a:ext cx="3197678" cy="1918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609E1-721B-4A84-8BB5-60A0E0F2A262}">
      <dsp:nvSpPr>
        <dsp:cNvPr id="0" name=""/>
        <dsp:cNvSpPr/>
      </dsp:nvSpPr>
      <dsp:spPr>
        <a:xfrm>
          <a:off x="242259" y="243077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предложения о реализации проекта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59" y="243077"/>
        <a:ext cx="3596449" cy="1123890"/>
      </dsp:txXfrm>
    </dsp:sp>
    <dsp:sp modelId="{EC436C3C-E1EF-478A-BB48-971180F2123C}">
      <dsp:nvSpPr>
        <dsp:cNvPr id="0" name=""/>
        <dsp:cNvSpPr/>
      </dsp:nvSpPr>
      <dsp:spPr>
        <a:xfrm>
          <a:off x="92407" y="80737"/>
          <a:ext cx="786723" cy="11800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0FB20-5B6A-4ADA-B437-858CD108A42F}">
      <dsp:nvSpPr>
        <dsp:cNvPr id="0" name=""/>
        <dsp:cNvSpPr/>
      </dsp:nvSpPr>
      <dsp:spPr>
        <a:xfrm>
          <a:off x="4169501" y="243077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информации о проекте на официальном сайте уполномоченного органа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501" y="243077"/>
        <a:ext cx="3596449" cy="1123890"/>
      </dsp:txXfrm>
    </dsp:sp>
    <dsp:sp modelId="{DED3968B-23BD-45E4-A24C-F7BEA98C1D1C}">
      <dsp:nvSpPr>
        <dsp:cNvPr id="0" name=""/>
        <dsp:cNvSpPr/>
      </dsp:nvSpPr>
      <dsp:spPr>
        <a:xfrm>
          <a:off x="4019649" y="80737"/>
          <a:ext cx="786723" cy="11800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213B8-96F7-4575-8CA8-6842C9C6E1CA}">
      <dsp:nvSpPr>
        <dsp:cNvPr id="0" name=""/>
        <dsp:cNvSpPr/>
      </dsp:nvSpPr>
      <dsp:spPr>
        <a:xfrm>
          <a:off x="8096744" y="243077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соглашения, включающая весь комплекс мероприятий по созданию или реконструкции объекта соглашения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6744" y="243077"/>
        <a:ext cx="3596449" cy="1123890"/>
      </dsp:txXfrm>
    </dsp:sp>
    <dsp:sp modelId="{A826E072-91B1-4F99-A01E-F9F868A920CF}">
      <dsp:nvSpPr>
        <dsp:cNvPr id="0" name=""/>
        <dsp:cNvSpPr/>
      </dsp:nvSpPr>
      <dsp:spPr>
        <a:xfrm>
          <a:off x="7946892" y="80737"/>
          <a:ext cx="786723" cy="118008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FC7C6-BFF9-48ED-A3E6-78BB3AA277BB}">
      <dsp:nvSpPr>
        <dsp:cNvPr id="0" name=""/>
        <dsp:cNvSpPr/>
      </dsp:nvSpPr>
      <dsp:spPr>
        <a:xfrm>
          <a:off x="242259" y="1657930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предложения о реализации проекта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59" y="1657930"/>
        <a:ext cx="3596449" cy="1123890"/>
      </dsp:txXfrm>
    </dsp:sp>
    <dsp:sp modelId="{4992992E-C35E-40BF-8362-64FD84C89D2F}">
      <dsp:nvSpPr>
        <dsp:cNvPr id="0" name=""/>
        <dsp:cNvSpPr/>
      </dsp:nvSpPr>
      <dsp:spPr>
        <a:xfrm>
          <a:off x="92407" y="1495590"/>
          <a:ext cx="786723" cy="118008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DE081-CE70-4C3D-A895-F096BA3158C1}">
      <dsp:nvSpPr>
        <dsp:cNvPr id="0" name=""/>
        <dsp:cNvSpPr/>
      </dsp:nvSpPr>
      <dsp:spPr>
        <a:xfrm>
          <a:off x="4169501" y="1657930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частного партнера для реализации проекта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501" y="1657930"/>
        <a:ext cx="3596449" cy="1123890"/>
      </dsp:txXfrm>
    </dsp:sp>
    <dsp:sp modelId="{6C023D7D-07AE-4BFB-BE25-12C6493C14A9}">
      <dsp:nvSpPr>
        <dsp:cNvPr id="0" name=""/>
        <dsp:cNvSpPr/>
      </dsp:nvSpPr>
      <dsp:spPr>
        <a:xfrm>
          <a:off x="4019649" y="1495590"/>
          <a:ext cx="786723" cy="1180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CBE66-B69E-4A99-AA73-9A0D7463E4E8}">
      <dsp:nvSpPr>
        <dsp:cNvPr id="0" name=""/>
        <dsp:cNvSpPr/>
      </dsp:nvSpPr>
      <dsp:spPr>
        <a:xfrm>
          <a:off x="8096744" y="1657930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соглашения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6744" y="1657930"/>
        <a:ext cx="3596449" cy="1123890"/>
      </dsp:txXfrm>
    </dsp:sp>
    <dsp:sp modelId="{D302ADC4-0EE9-4595-9A95-3B4B2D06C600}">
      <dsp:nvSpPr>
        <dsp:cNvPr id="0" name=""/>
        <dsp:cNvSpPr/>
      </dsp:nvSpPr>
      <dsp:spPr>
        <a:xfrm>
          <a:off x="7946892" y="1495590"/>
          <a:ext cx="786723" cy="118008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9AD89-C745-4D69-B0AE-7538AAA4D78E}">
      <dsp:nvSpPr>
        <dsp:cNvPr id="0" name=""/>
        <dsp:cNvSpPr/>
      </dsp:nvSpPr>
      <dsp:spPr>
        <a:xfrm>
          <a:off x="242259" y="3072783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реализации проекта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259" y="3072783"/>
        <a:ext cx="3596449" cy="1123890"/>
      </dsp:txXfrm>
    </dsp:sp>
    <dsp:sp modelId="{452DAEA8-488C-4244-8C28-6B2397A361AA}">
      <dsp:nvSpPr>
        <dsp:cNvPr id="0" name=""/>
        <dsp:cNvSpPr/>
      </dsp:nvSpPr>
      <dsp:spPr>
        <a:xfrm>
          <a:off x="92407" y="2910444"/>
          <a:ext cx="786723" cy="118008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1CD34-650C-4B7C-AB85-A1FD22AAED6B}">
      <dsp:nvSpPr>
        <dsp:cNvPr id="0" name=""/>
        <dsp:cNvSpPr/>
      </dsp:nvSpPr>
      <dsp:spPr>
        <a:xfrm>
          <a:off x="4169501" y="3072783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соглашения</a:t>
          </a:r>
          <a:endParaRPr lang="ru-RU" sz="16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501" y="3072783"/>
        <a:ext cx="3596449" cy="1123890"/>
      </dsp:txXfrm>
    </dsp:sp>
    <dsp:sp modelId="{483D3D62-C4D9-4F76-A0D8-31F068730E45}">
      <dsp:nvSpPr>
        <dsp:cNvPr id="0" name=""/>
        <dsp:cNvSpPr/>
      </dsp:nvSpPr>
      <dsp:spPr>
        <a:xfrm>
          <a:off x="4019649" y="2910444"/>
          <a:ext cx="786723" cy="1180085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F631C-BFFC-4FF0-8BA4-192A8A3C26A8}">
      <dsp:nvSpPr>
        <dsp:cNvPr id="0" name=""/>
        <dsp:cNvSpPr/>
      </dsp:nvSpPr>
      <dsp:spPr>
        <a:xfrm>
          <a:off x="8096744" y="3072783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приемка объекта соглашения, оформление прав и последующее оформление в соответствии с условиями соглашения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6744" y="3072783"/>
        <a:ext cx="3596449" cy="1123890"/>
      </dsp:txXfrm>
    </dsp:sp>
    <dsp:sp modelId="{3E0C4C31-8E7B-47ED-8EC7-00882C5E6795}">
      <dsp:nvSpPr>
        <dsp:cNvPr id="0" name=""/>
        <dsp:cNvSpPr/>
      </dsp:nvSpPr>
      <dsp:spPr>
        <a:xfrm>
          <a:off x="7946892" y="2910444"/>
          <a:ext cx="786723" cy="118008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1100-3180-4AC2-B027-3273A7DA7933}">
      <dsp:nvSpPr>
        <dsp:cNvPr id="0" name=""/>
        <dsp:cNvSpPr/>
      </dsp:nvSpPr>
      <dsp:spPr>
        <a:xfrm>
          <a:off x="4198129" y="4430374"/>
          <a:ext cx="3596449" cy="11238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24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эксплуатация созданного/реконструированного объекта на условиях, определенных соглашением</a:t>
          </a:r>
          <a:endParaRPr lang="ru-RU" sz="1500" kern="1200" dirty="0"/>
        </a:p>
      </dsp:txBody>
      <dsp:txXfrm>
        <a:off x="4198129" y="4430374"/>
        <a:ext cx="3596449" cy="1123890"/>
      </dsp:txXfrm>
    </dsp:sp>
    <dsp:sp modelId="{31B58BC7-EDE3-4FE4-B2E5-BD01E1F0C160}">
      <dsp:nvSpPr>
        <dsp:cNvPr id="0" name=""/>
        <dsp:cNvSpPr/>
      </dsp:nvSpPr>
      <dsp:spPr>
        <a:xfrm>
          <a:off x="4019649" y="4325297"/>
          <a:ext cx="786723" cy="1180085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E5A60-1DAB-46F4-8B15-7131CA651390}">
      <dsp:nvSpPr>
        <dsp:cNvPr id="0" name=""/>
        <dsp:cNvSpPr/>
      </dsp:nvSpPr>
      <dsp:spPr>
        <a:xfrm>
          <a:off x="1605298" y="83123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C00000"/>
              </a:solidFill>
            </a:rPr>
            <a:t>Концедент</a:t>
          </a:r>
          <a:endParaRPr lang="ru-RU" sz="2800" kern="1200" dirty="0" smtClean="0">
            <a:solidFill>
              <a:srgbClr val="C0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(орган </a:t>
          </a:r>
          <a:r>
            <a:rPr lang="ru-RU" sz="2800" kern="1200" dirty="0" err="1" smtClean="0">
              <a:solidFill>
                <a:srgbClr val="C00000"/>
              </a:solidFill>
            </a:rPr>
            <a:t>госвласти</a:t>
          </a:r>
          <a:r>
            <a:rPr lang="ru-RU" sz="2800" kern="1200" dirty="0" smtClean="0">
              <a:solidFill>
                <a:srgbClr val="C00000"/>
              </a:solidFill>
            </a:rPr>
            <a:t> субъекта РФ)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1605298" y="83123"/>
        <a:ext cx="3011632" cy="1806979"/>
      </dsp:txXfrm>
    </dsp:sp>
    <dsp:sp modelId="{8FEE77B6-9D41-422F-AE1D-8EB8CEF2F25C}">
      <dsp:nvSpPr>
        <dsp:cNvPr id="0" name=""/>
        <dsp:cNvSpPr/>
      </dsp:nvSpPr>
      <dsp:spPr>
        <a:xfrm>
          <a:off x="6236225" y="69281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Концессионер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(ООО «</a:t>
          </a:r>
          <a:r>
            <a:rPr lang="ru-RU" sz="2800" kern="1200" dirty="0" err="1" smtClean="0"/>
            <a:t>ПроШкола</a:t>
          </a:r>
          <a:r>
            <a:rPr lang="ru-RU" sz="2800" kern="1200" dirty="0" smtClean="0"/>
            <a:t>»)</a:t>
          </a:r>
          <a:endParaRPr lang="ru-RU" sz="2800" kern="1200" dirty="0"/>
        </a:p>
      </dsp:txBody>
      <dsp:txXfrm>
        <a:off x="6236225" y="69281"/>
        <a:ext cx="3011632" cy="1806979"/>
      </dsp:txXfrm>
    </dsp:sp>
    <dsp:sp modelId="{24766A24-A69D-40DE-ABE6-B9CD8FE0C66E}">
      <dsp:nvSpPr>
        <dsp:cNvPr id="0" name=""/>
        <dsp:cNvSpPr/>
      </dsp:nvSpPr>
      <dsp:spPr>
        <a:xfrm>
          <a:off x="69276" y="1602015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Министерство просвещения РФ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69276" y="1602015"/>
        <a:ext cx="3011632" cy="1806979"/>
      </dsp:txXfrm>
    </dsp:sp>
    <dsp:sp modelId="{040BA0C4-C6D0-4587-B260-81E76FFBD45B}">
      <dsp:nvSpPr>
        <dsp:cNvPr id="0" name=""/>
        <dsp:cNvSpPr/>
      </dsp:nvSpPr>
      <dsp:spPr>
        <a:xfrm>
          <a:off x="4010117" y="2068427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Генеральный подрядчик</a:t>
          </a:r>
          <a:endParaRPr lang="ru-RU" sz="2800" kern="1200" dirty="0"/>
        </a:p>
      </dsp:txBody>
      <dsp:txXfrm>
        <a:off x="4010117" y="2068427"/>
        <a:ext cx="3011632" cy="1806979"/>
      </dsp:txXfrm>
    </dsp:sp>
    <dsp:sp modelId="{95F69EAC-096D-4FF8-A0C9-CB58AF54D576}">
      <dsp:nvSpPr>
        <dsp:cNvPr id="0" name=""/>
        <dsp:cNvSpPr/>
      </dsp:nvSpPr>
      <dsp:spPr>
        <a:xfrm>
          <a:off x="467624" y="2848680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Дирекция «Школа-2025»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67624" y="2848680"/>
        <a:ext cx="3011632" cy="1806979"/>
      </dsp:txXfrm>
    </dsp:sp>
    <dsp:sp modelId="{107BD51B-D54C-4352-AE1A-334322A72831}">
      <dsp:nvSpPr>
        <dsp:cNvPr id="0" name=""/>
        <dsp:cNvSpPr/>
      </dsp:nvSpPr>
      <dsp:spPr>
        <a:xfrm>
          <a:off x="7924223" y="1542216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ВЭБ РФ, Сбербанк РФ, инвесторы</a:t>
          </a:r>
          <a:endParaRPr lang="ru-RU" sz="2800" kern="1200" dirty="0"/>
        </a:p>
      </dsp:txBody>
      <dsp:txXfrm>
        <a:off x="7924223" y="1542216"/>
        <a:ext cx="3011632" cy="1806979"/>
      </dsp:txXfrm>
    </dsp:sp>
    <dsp:sp modelId="{FC472A9D-9094-4A73-A272-6F10D3E5B229}">
      <dsp:nvSpPr>
        <dsp:cNvPr id="0" name=""/>
        <dsp:cNvSpPr/>
      </dsp:nvSpPr>
      <dsp:spPr>
        <a:xfrm>
          <a:off x="7531648" y="3098291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ФАУ «</a:t>
          </a:r>
          <a:r>
            <a:rPr lang="ru-RU" sz="2800" kern="1200" dirty="0" err="1" smtClean="0"/>
            <a:t>Роскапстрой</a:t>
          </a:r>
          <a:r>
            <a:rPr lang="ru-RU" sz="2800" kern="1200" dirty="0" smtClean="0"/>
            <a:t>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531648" y="3098291"/>
        <a:ext cx="3011632" cy="1806979"/>
      </dsp:txXfrm>
    </dsp:sp>
    <dsp:sp modelId="{D64BC9A8-0F94-449B-858A-1B1878B7A302}">
      <dsp:nvSpPr>
        <dsp:cNvPr id="0" name=""/>
        <dsp:cNvSpPr/>
      </dsp:nvSpPr>
      <dsp:spPr>
        <a:xfrm>
          <a:off x="1212461" y="4206674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Муниципальные образования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1212461" y="4206674"/>
        <a:ext cx="3011632" cy="1806979"/>
      </dsp:txXfrm>
    </dsp:sp>
    <dsp:sp modelId="{37472BDA-E5B5-47EA-A33D-AB3D35DF1D46}">
      <dsp:nvSpPr>
        <dsp:cNvPr id="0" name=""/>
        <dsp:cNvSpPr/>
      </dsp:nvSpPr>
      <dsp:spPr>
        <a:xfrm>
          <a:off x="6705016" y="4220517"/>
          <a:ext cx="3011632" cy="1806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АО «Просвещение»</a:t>
          </a:r>
        </a:p>
      </dsp:txBody>
      <dsp:txXfrm>
        <a:off x="6705016" y="4220517"/>
        <a:ext cx="3011632" cy="180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38C31-A628-4E3B-9EA0-3D3F3860859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4531-34AB-4A15-8DC5-E58B968C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2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4531-34AB-4A15-8DC5-E58B968C4F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6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4531-34AB-4A15-8DC5-E58B968C4F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4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4531-34AB-4A15-8DC5-E58B968C4F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4531-34AB-4A15-8DC5-E58B968C4F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0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4531-34AB-4A15-8DC5-E58B968C4F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5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4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2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08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3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67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4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2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6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5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0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7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4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1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0833-11DB-4FA2-8375-03E40792268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FA184A-B36A-4631-A2CE-D135467C4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ld.torgi.gov.ru/restricted/notification/notificationView.html?notificationId=59766981&amp;lotId=59767303&amp;prevPageN=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1034934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интеграции</a:t>
            </a:r>
          </a:p>
          <a:p>
            <a:pPr algn="ctr"/>
            <a:endParaRPr lang="ru-RU" sz="48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государственно-частного партнерства</a:t>
            </a:r>
          </a:p>
          <a:p>
            <a:pPr algn="ctr"/>
            <a:endParaRPr lang="ru-RU" sz="4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деятельность детских центров</a:t>
            </a:r>
            <a:endParaRPr lang="ru-RU" sz="4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127061"/>
            <a:ext cx="116101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 решению Правительства РФ  регионы и муниципалитеты могут без конкурса заключать с </a:t>
            </a:r>
            <a:r>
              <a:rPr lang="ru-RU" dirty="0" err="1">
                <a:solidFill>
                  <a:srgbClr val="FF0000"/>
                </a:solidFill>
              </a:rPr>
              <a:t>ПроШкола</a:t>
            </a:r>
            <a:r>
              <a:rPr lang="ru-RU" dirty="0">
                <a:solidFill>
                  <a:srgbClr val="FF0000"/>
                </a:solidFill>
              </a:rPr>
              <a:t> концессионные соглашения на строительство новых школ с привлечением субсидии из федерального бюджета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</a:rPr>
              <a:t>ЕДИНОЕ ПОЛОЖЕНИЕ О ЗАКУПКАХ ООО «ПРОШКОЛА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участникам: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членство в 3 СРО;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работать с техническим заказчиком (ФАУ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Роскапстрой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indent="-285750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алоговая оговорка ( доступность налоговых деклараций)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остальные требования в соответствии с 44-ФЗ;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Особенность: к процедуре отбора допускаются коллективные участники (солидарная ответственность), но все договорные и расчетные отношения оформляются с одним участником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оценки:</a:t>
            </a:r>
          </a:p>
          <a:p>
            <a:pPr marL="285750" indent="-285750" algn="just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цена, но ценовой критерий не является определяющим</a:t>
            </a:r>
          </a:p>
          <a:p>
            <a:pPr marL="285750" indent="-285750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еценовые критерии (опыт, квалификация, трудовые ресурсы, материально-технические ресурсы, финансовое состояние, региональный признак)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управление строительством (ЦУС)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Генподрядчик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согласованную с Заказчиком систему видеонаблюдения и подключает ее к сети «Интернет» и обеспечивает передачу информации об объектах видеонаблюдения в ПО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ЦУС, весь документооборот ведется через ЦУС.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средств обучения и воспитания 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оснащения одного места обучающегося средствами обучения и воспитания в размере 198 тыс. рублей.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91162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образования"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государственных мер поддержки  организаций отдыха детей и их оздоровления с использованием механизмов государственно-частного партнерства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9116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4181" y="370258"/>
            <a:ext cx="11187875" cy="197115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о </a:t>
            </a:r>
            <a:r>
              <a:rPr lang="ru-RU" sz="2800" b="1" i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</a:t>
            </a:r>
            <a:r>
              <a:rPr lang="ru-RU" sz="2800" b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b="1" i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частном</a:t>
            </a:r>
            <a:r>
              <a:rPr lang="ru-RU" sz="2800" b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партнерстве</a:t>
            </a:r>
            <a:r>
              <a:rPr lang="ru-RU" sz="2800" b="1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между государственной организацией и субъектом частного бизнеса, который является способом привлечения частных инвестиций в создание и эксплуатацию объектов общественной </a:t>
            </a:r>
            <a:r>
              <a:rPr lang="ru-RU" sz="2400" dirty="0" smtClean="0">
                <a:solidFill>
                  <a:srgbClr val="2227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5113781"/>
              </p:ext>
            </p:extLst>
          </p:nvPr>
        </p:nvGraphicFramePr>
        <p:xfrm>
          <a:off x="76487" y="1980750"/>
          <a:ext cx="11665570" cy="487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6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9116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70948298"/>
              </p:ext>
            </p:extLst>
          </p:nvPr>
        </p:nvGraphicFramePr>
        <p:xfrm>
          <a:off x="580571" y="1032384"/>
          <a:ext cx="10232572" cy="552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7818" y="324498"/>
            <a:ext cx="11107336" cy="70788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ru-RU" sz="40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 государственно-частного партнёрства</a:t>
            </a: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9116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6536468"/>
              </p:ext>
            </p:extLst>
          </p:nvPr>
        </p:nvGraphicFramePr>
        <p:xfrm>
          <a:off x="174170" y="1012124"/>
          <a:ext cx="11785601" cy="569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8982" y="181128"/>
            <a:ext cx="1018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реализация проектов государственно-частного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партнерства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0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9116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727" y="242683"/>
            <a:ext cx="1126374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Дальневосточного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центра отдыха и оздоровления в Хабаровском крае </a:t>
            </a:r>
          </a:p>
          <a:p>
            <a:pPr algn="just"/>
            <a:r>
              <a:rPr lang="ru-RU" sz="1200" u="sng" dirty="0">
                <a:hlinkClick r:id="rId4"/>
              </a:rPr>
              <a:t>https://</a:t>
            </a:r>
            <a:r>
              <a:rPr lang="ru-RU" sz="1200" u="sng" dirty="0" smtClean="0">
                <a:hlinkClick r:id="rId4"/>
              </a:rPr>
              <a:t>old.torgi.gov.ru/restricted/notification/notificationView.html?notificationId=59766981&amp;lotId=59767303&amp;prevPageN=3</a:t>
            </a:r>
            <a:endParaRPr lang="ru-RU" sz="1200" u="sng" dirty="0" smtClean="0"/>
          </a:p>
          <a:p>
            <a:pPr algn="just"/>
            <a:endParaRPr lang="ru-RU" sz="1200" u="sng" dirty="0" smtClean="0"/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Концессионное </a:t>
            </a:r>
            <a:r>
              <a:rPr lang="ru-RU" dirty="0">
                <a:solidFill>
                  <a:srgbClr val="C00000"/>
                </a:solidFill>
              </a:rPr>
              <a:t>соглашение о финансировании, создании и эксплуатации </a:t>
            </a:r>
            <a:r>
              <a:rPr lang="ru-RU" dirty="0" smtClean="0">
                <a:solidFill>
                  <a:srgbClr val="C00000"/>
                </a:solidFill>
              </a:rPr>
              <a:t>объекта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(предложение инвестора)</a:t>
            </a:r>
            <a:endParaRPr lang="ru-RU" u="sng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1. Объект – 7 корпусов, объединенных пешеходными галереями, общая площадь корпусов не менее 12 500 </a:t>
            </a:r>
            <a:r>
              <a:rPr lang="ru-RU" dirty="0" err="1"/>
              <a:t>кв.м</a:t>
            </a:r>
            <a:r>
              <a:rPr lang="ru-RU" dirty="0"/>
              <a:t>. и не более 19 400 </a:t>
            </a:r>
            <a:r>
              <a:rPr lang="ru-RU" dirty="0" err="1"/>
              <a:t>кв.м</a:t>
            </a:r>
            <a:r>
              <a:rPr lang="ru-RU" dirty="0"/>
              <a:t>. 1-4 корпуса – жилые, 5 корпус – спортивный, 6 корпус – общественное питание (столовая), 7 корпус – крытый бассейн на 4 дорожки.</a:t>
            </a:r>
          </a:p>
          <a:p>
            <a:pPr algn="just"/>
            <a:r>
              <a:rPr lang="ru-RU" dirty="0"/>
              <a:t>2. Получение земельного участка в аренду. Местоположение: Хабаровский край, Хабаровский район, село </a:t>
            </a:r>
            <a:r>
              <a:rPr lang="ru-RU" dirty="0" err="1"/>
              <a:t>Бычиха</a:t>
            </a:r>
            <a:r>
              <a:rPr lang="ru-RU" dirty="0"/>
              <a:t>, площадь: 73 446 </a:t>
            </a:r>
            <a:r>
              <a:rPr lang="ru-RU" dirty="0" err="1"/>
              <a:t>кв.м</a:t>
            </a:r>
            <a:r>
              <a:rPr lang="ru-RU" dirty="0"/>
              <a:t>. (+/-190 кв. м)</a:t>
            </a:r>
          </a:p>
          <a:p>
            <a:pPr algn="just"/>
            <a:r>
              <a:rPr lang="ru-RU" dirty="0"/>
              <a:t>3. Получение разрешений, в том числе получение разрешения на строительство</a:t>
            </a:r>
          </a:p>
          <a:p>
            <a:pPr algn="just"/>
            <a:r>
              <a:rPr lang="ru-RU" dirty="0"/>
              <a:t>4. Получение заключения государственной экспертиза, получение положительного заключения о достоверности определения сметной стоимости строительства. </a:t>
            </a:r>
          </a:p>
          <a:p>
            <a:pPr algn="just"/>
            <a:r>
              <a:rPr lang="ru-RU" dirty="0"/>
              <a:t>5. </a:t>
            </a:r>
            <a:r>
              <a:rPr lang="ru-RU" dirty="0" smtClean="0"/>
              <a:t>Предоставление </a:t>
            </a:r>
            <a:r>
              <a:rPr lang="ru-RU" dirty="0"/>
              <a:t>банковской гарантии или договора страхования ответственности на этапе создания</a:t>
            </a:r>
          </a:p>
          <a:p>
            <a:pPr algn="just"/>
            <a:r>
              <a:rPr lang="ru-RU" dirty="0"/>
              <a:t>6. </a:t>
            </a:r>
            <a:r>
              <a:rPr lang="ru-RU" dirty="0" smtClean="0"/>
              <a:t>Предоставление </a:t>
            </a:r>
            <a:r>
              <a:rPr lang="ru-RU" dirty="0"/>
              <a:t>страхового покрытия</a:t>
            </a:r>
          </a:p>
          <a:p>
            <a:pPr algn="just"/>
            <a:r>
              <a:rPr lang="ru-RU" dirty="0"/>
              <a:t>7. </a:t>
            </a:r>
            <a:r>
              <a:rPr lang="ru-RU" dirty="0" smtClean="0"/>
              <a:t>Согласование </a:t>
            </a:r>
            <a:r>
              <a:rPr lang="ru-RU" dirty="0"/>
              <a:t>графика строительства, согласование кандидатуры генерального </a:t>
            </a:r>
            <a:r>
              <a:rPr lang="ru-RU" dirty="0" smtClean="0"/>
              <a:t>подрядчика</a:t>
            </a:r>
          </a:p>
          <a:p>
            <a:pPr algn="just"/>
            <a:r>
              <a:rPr lang="ru-RU" dirty="0" smtClean="0"/>
              <a:t>8. Сроки создания, сроки эксплуатации</a:t>
            </a:r>
            <a:endParaRPr lang="ru-RU" dirty="0"/>
          </a:p>
          <a:p>
            <a:pPr algn="just"/>
            <a:r>
              <a:rPr lang="ru-RU" dirty="0" smtClean="0"/>
              <a:t>Срок действия соглашения – 14 лет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Концессионер: ООО «Дальневосточный центр отдыха и оздоровления детей» </a:t>
            </a:r>
          </a:p>
          <a:p>
            <a:pPr algn="just"/>
            <a:r>
              <a:rPr lang="ru-RU" dirty="0" err="1" smtClean="0"/>
              <a:t>Концедент</a:t>
            </a:r>
            <a:r>
              <a:rPr lang="ru-RU" dirty="0" smtClean="0"/>
              <a:t>: Министерство экономического развития Хабаровского края</a:t>
            </a:r>
            <a:endParaRPr lang="ru-RU" dirty="0"/>
          </a:p>
          <a:p>
            <a:pPr algn="ctr"/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4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3516"/>
            <a:ext cx="9116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182" y="473516"/>
            <a:ext cx="112637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финансовые показатели проекта</a:t>
            </a:r>
          </a:p>
          <a:p>
            <a:pPr algn="ctr"/>
            <a:r>
              <a:rPr lang="ru-RU" dirty="0"/>
              <a:t>Расчетная строительная стоимость составляет  3 724 469 704  рублей, включая НДС по ставке 20%, в ценах соответствующих лет.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обязательства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выплата Капитального Гранта, 35 000 000 рублей, предоставляется в 2022 году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выплата Инвестиционного Платежа, предоставляется с даты ввода в эксплуатацию на возмещение вложенных Концессионером собственных, заемных и (или) привлеченных инвестиций, уплаты процентов и комиссий, всего -  6 739 508 653 рублей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выплата Эксплуатационного Платежа. Выплачивается с даты ввода объекта в эксплуатацию и состоит из платы за целевое использование, всего  2 852 292 027руб. и плата за техническое обслуживание и содержание, всего 560 937 849 руб. Плата за целевое использование это возмещение и (или) финансовое обеспечение расходов Концессионера, связанных с использованием Объекта Соглашения в целях реализации мероприятий отдыха и оздоровления детей, образовательных программ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обязательства Концессионера: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Концессионная плата - в течение 3 месяцев с даты ввода в эксплуатацию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единоразовым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платежом в размере 1 000  рублей, в том числе НДС (20%) 166 рублей 67 коп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Регламент </a:t>
            </a:r>
            <a:r>
              <a:rPr lang="ru-RU" b="1" dirty="0" smtClean="0">
                <a:solidFill>
                  <a:srgbClr val="C00000"/>
                </a:solidFill>
              </a:rPr>
              <a:t>эксплуатации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является осуществление деятельности Детского Лагеря (оказание платных услуг по организации отдыха и оздоровления детей в детском оздоровительном лагере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Концессионер оказывает услуги на 3 650 социальных путевок и 1600  коммерческих путевок в течение соответствующего календарного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pPr algn="just"/>
            <a:endParaRPr lang="ru-RU" dirty="0"/>
          </a:p>
          <a:p>
            <a:pPr algn="ctr"/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7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48133499"/>
              </p:ext>
            </p:extLst>
          </p:nvPr>
        </p:nvGraphicFramePr>
        <p:xfrm>
          <a:off x="203199" y="678102"/>
          <a:ext cx="10935856" cy="602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4031" y="127061"/>
            <a:ext cx="10603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частного капитала к строительству школ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78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614</Words>
  <Application>Microsoft Office PowerPoint</Application>
  <PresentationFormat>Широкоэкранный</PresentationFormat>
  <Paragraphs>91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Bahnschrift SemiBold Condensed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2022-10-02T18:55:41Z</dcterms:created>
  <dcterms:modified xsi:type="dcterms:W3CDTF">2022-10-11T22:39:08Z</dcterms:modified>
</cp:coreProperties>
</file>