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9.jpeg" ContentType="image/jpeg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A4CB3595-B929-40FF-B9AD-40EECB3D139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11.10.22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C967682-5B1D-4F46-B506-4EA2D3BC026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228600" indent="-2282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5AF66F6-6B6D-442B-AFBB-394149BC65A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11.10.22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6AFC7BDA-ED96-477B-A064-ACCD1F28B70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84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Объект 5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Рисунок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LibreOffice/5.4.3.2$Windows_x86 LibreOffice_project/92a7159f7e4af62137622921e809f8546db437e5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2022-10-11T09:57:09Z</dcterms:created>
  <dc:creator>Раиса Каплан</dc:creator>
  <dc:description/>
  <dc:language>ru-RU</dc:language>
  <cp:lastModifiedBy>Раиса Каплан</cp:lastModifiedBy>
  <dcterms:modified xsi:type="dcterms:W3CDTF">2022-10-11T10:29:53Z</dcterms:modified>
  <cp:revision>3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